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4" r:id="rId1"/>
  </p:sldMasterIdLst>
  <p:notesMasterIdLst>
    <p:notesMasterId r:id="rId22"/>
  </p:notesMasterIdLst>
  <p:sldIdLst>
    <p:sldId id="1149" r:id="rId2"/>
    <p:sldId id="1176" r:id="rId3"/>
    <p:sldId id="1182" r:id="rId4"/>
    <p:sldId id="1177" r:id="rId5"/>
    <p:sldId id="1178" r:id="rId6"/>
    <p:sldId id="1179" r:id="rId7"/>
    <p:sldId id="1180" r:id="rId8"/>
    <p:sldId id="1160" r:id="rId9"/>
    <p:sldId id="1172" r:id="rId10"/>
    <p:sldId id="1173" r:id="rId11"/>
    <p:sldId id="1161" r:id="rId12"/>
    <p:sldId id="1181" r:id="rId13"/>
    <p:sldId id="1155" r:id="rId14"/>
    <p:sldId id="1156" r:id="rId15"/>
    <p:sldId id="1158" r:id="rId16"/>
    <p:sldId id="1159" r:id="rId17"/>
    <p:sldId id="1174" r:id="rId18"/>
    <p:sldId id="1162" r:id="rId19"/>
    <p:sldId id="1163" r:id="rId20"/>
    <p:sldId id="1144" r:id="rId21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Helvetica Neue Light" panose="02000403000000020004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4"/>
    <a:srgbClr val="0D0D0A"/>
    <a:srgbClr val="FFFEFF"/>
    <a:srgbClr val="C09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52"/>
    <p:restoredTop sz="94593"/>
  </p:normalViewPr>
  <p:slideViewPr>
    <p:cSldViewPr snapToGrid="0">
      <p:cViewPr varScale="1">
        <p:scale>
          <a:sx n="150" d="100"/>
          <a:sy n="150" d="100"/>
        </p:scale>
        <p:origin x="768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0B546D-D298-A448-A7E2-1179B1E1BB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B81802B-AE5B-334E-818F-FC8B39075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FCC04742-07B8-294E-BC1F-2C4CF3AF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612CB6-52C6-F143-9DF5-ACA124902B6F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01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7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066AE5A2-00B8-D940-9616-95F75B93B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5D24468-1201-D345-8142-6A242BB8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85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 preserve="1" userDrawn="1">
  <p:cSld name="1_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066AE5A2-00B8-D940-9616-95F75B93B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5D24468-1201-D345-8142-6A242BB8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30514D-8429-CF40-B601-01A8465F2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540" y="1369219"/>
            <a:ext cx="4000500" cy="3263504"/>
          </a:xfrm>
        </p:spPr>
        <p:txBody>
          <a:bodyPr/>
          <a:lstStyle>
            <a:lvl1pPr>
              <a:buClr>
                <a:srgbClr val="FFFEF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FFEF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FFEF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FEF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FFEF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DBC9A36-AEF7-6945-98C5-2AE434BE3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2788" y="1369219"/>
            <a:ext cx="3999144" cy="3263504"/>
          </a:xfrm>
        </p:spPr>
        <p:txBody>
          <a:bodyPr/>
          <a:lstStyle>
            <a:lvl1pPr>
              <a:buClr>
                <a:srgbClr val="FFFEF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FFEF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FFEF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FEF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FFEF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26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3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BD3104F-FD76-0844-B248-E56B3C2F4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EA3D47A-34DE-6B46-A6A8-0B55D9678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6885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696" r:id="rId2"/>
    <p:sldLayoutId id="2147483715" r:id="rId3"/>
    <p:sldLayoutId id="2147483726" r:id="rId4"/>
    <p:sldLayoutId id="214748372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38" y="1652721"/>
            <a:ext cx="3972854" cy="1346992"/>
          </a:xfrm>
        </p:spPr>
        <p:txBody>
          <a:bodyPr/>
          <a:lstStyle/>
          <a:p>
            <a:r>
              <a:rPr lang="en-US" sz="3200" dirty="0"/>
              <a:t>Advanced usages </a:t>
            </a:r>
            <a:br>
              <a:rPr lang="en-US" sz="3200" dirty="0"/>
            </a:br>
            <a:r>
              <a:rPr lang="en-US" sz="3200" dirty="0"/>
              <a:t>of Flux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4198753A-F161-754F-ABBE-C1FDE36FC021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00013" indent="-100013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>
                <a:latin typeface="Helvetica Neue Light"/>
                <a:ea typeface="Helvetica Neue Light"/>
                <a:sym typeface="Helvetica Neue Light"/>
              </a:rPr>
              <a:t> of Tartu</a:t>
            </a:r>
            <a:endParaRPr lang="it-IT" b="1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201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2A2509-3A40-7249-946E-DF1F03ED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CA3095-BBC3-D743-95C8-9FC394A20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Enrich the IoT observations with the ID of the pizza and the kind of pizza contained in the Enterprise Resource Planning RDBMS</a:t>
            </a:r>
          </a:p>
          <a:p>
            <a:r>
              <a:rPr lang="en-US" dirty="0"/>
              <a:t>This enables:</a:t>
            </a:r>
          </a:p>
          <a:p>
            <a:pPr lvl="1"/>
            <a:r>
              <a:rPr lang="en-US" dirty="0"/>
              <a:t>In the short term, full traceability of cooking conditions for each pizza</a:t>
            </a:r>
          </a:p>
          <a:p>
            <a:pPr lvl="1"/>
            <a:r>
              <a:rPr lang="en-US" dirty="0"/>
              <a:t>In the long term, </a:t>
            </a:r>
            <a:r>
              <a:rPr lang="en-US" b="1" dirty="0"/>
              <a:t>prescriptive analytics </a:t>
            </a:r>
            <a:r>
              <a:rPr lang="en-US" dirty="0"/>
              <a:t>for pizza quality control</a:t>
            </a:r>
          </a:p>
          <a:p>
            <a:pPr lvl="2"/>
            <a:r>
              <a:rPr lang="en-US" dirty="0"/>
              <a:t>Easy: control the pizzas that were in the oven when anomalous temperature alter went off</a:t>
            </a:r>
          </a:p>
          <a:p>
            <a:pPr lvl="2"/>
            <a:r>
              <a:rPr lang="en-US" dirty="0"/>
              <a:t>Hard: build a classifier that alerts for quality issues based on the past observations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4AA817-E36D-AE42-9000-9D4102297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C05D52-D911-3445-990C-F7B1FE32E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5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407C3D-14A8-C247-8569-8B29C5E18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0D84DA-E184-BF43-AE83-1B36FD67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0" y="384237"/>
            <a:ext cx="8208392" cy="585247"/>
          </a:xfrm>
        </p:spPr>
        <p:txBody>
          <a:bodyPr/>
          <a:lstStyle/>
          <a:p>
            <a:r>
              <a:rPr lang="en-US" dirty="0"/>
              <a:t>Time Series Enrichment </a:t>
            </a:r>
            <a:r>
              <a:rPr lang="en-GB" dirty="0"/>
              <a:t>in Flux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4B8B04-E44D-F94A-973E-5D46AD9E7BF6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B65BF-A27F-1E4B-ABF8-0196D697F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11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711981-E9B6-9E46-A2D3-E9C42A4FCA7C}"/>
              </a:ext>
            </a:extLst>
          </p:cNvPr>
          <p:cNvGrpSpPr/>
          <p:nvPr/>
        </p:nvGrpSpPr>
        <p:grpSpPr>
          <a:xfrm>
            <a:off x="814961" y="880606"/>
            <a:ext cx="7408290" cy="3708327"/>
            <a:chOff x="1165455" y="880606"/>
            <a:chExt cx="6813089" cy="38167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DAF62A1-B13E-384C-823A-9D336A887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65455" y="880606"/>
              <a:ext cx="6813089" cy="3816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4931DB-E262-2245-B34E-39153743E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0127" t="49333" r="57242" b="46940"/>
            <a:stretch/>
          </p:blipFill>
          <p:spPr>
            <a:xfrm>
              <a:off x="2521593" y="3035997"/>
              <a:ext cx="1348187" cy="107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87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2D970-0B6E-AB40-A917-99CAE19EB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AC444-FB91-7F40-AD19-A7D0441E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me explain it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3D94E-85F1-0E4E-97CD-D08DE3343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E8DD5C-B838-694C-A50B-9A2280AAFC28}"/>
              </a:ext>
            </a:extLst>
          </p:cNvPr>
          <p:cNvSpPr/>
          <p:nvPr/>
        </p:nvSpPr>
        <p:spPr>
          <a:xfrm>
            <a:off x="7806813" y="609601"/>
            <a:ext cx="462116" cy="412954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DDBFB-68A3-DC4F-9191-BD47674BA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29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Advanced </a:t>
            </a:r>
            <a:br>
              <a:rPr lang="it-IT" dirty="0"/>
            </a:br>
            <a:r>
              <a:rPr lang="it-IT" dirty="0"/>
              <a:t>Time Series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1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E0535C-5DD2-CE40-A641-BEF0987F71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BDCBF-2C2A-C742-8917-8A895A21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Holt-Winter’s 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2AF74-2693-524E-9990-A974F8C67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95250" indent="0">
              <a:buNone/>
            </a:pPr>
            <a:r>
              <a:rPr lang="en-GB" dirty="0"/>
              <a:t>Given a </a:t>
            </a:r>
            <a:r>
              <a:rPr lang="en-GB" dirty="0">
                <a:solidFill>
                  <a:schemeClr val="accent1"/>
                </a:solidFill>
              </a:rPr>
              <a:t>time series</a:t>
            </a:r>
          </a:p>
          <a:p>
            <a:pPr marL="95250" indent="0">
              <a:buNone/>
            </a:pPr>
            <a:r>
              <a:rPr lang="en-GB" dirty="0"/>
              <a:t>It is often possible to extract</a:t>
            </a:r>
          </a:p>
          <a:p>
            <a:r>
              <a:rPr lang="en-GB" dirty="0"/>
              <a:t>a </a:t>
            </a:r>
            <a:r>
              <a:rPr lang="en-GB" b="1" dirty="0">
                <a:solidFill>
                  <a:schemeClr val="accent6"/>
                </a:solidFill>
              </a:rPr>
              <a:t>trend</a:t>
            </a:r>
            <a:r>
              <a:rPr lang="en-GB" dirty="0"/>
              <a:t>: a long term </a:t>
            </a:r>
            <a:br>
              <a:rPr lang="en-GB" dirty="0"/>
            </a:br>
            <a:r>
              <a:rPr lang="en-GB" dirty="0"/>
              <a:t>variation of the time series. </a:t>
            </a:r>
          </a:p>
          <a:p>
            <a:r>
              <a:rPr lang="en-GB" dirty="0"/>
              <a:t>a </a:t>
            </a:r>
            <a:r>
              <a:rPr lang="en-GB" b="1" dirty="0">
                <a:solidFill>
                  <a:schemeClr val="accent2"/>
                </a:solidFill>
              </a:rPr>
              <a:t>seasonality</a:t>
            </a:r>
            <a:r>
              <a:rPr lang="en-GB" dirty="0"/>
              <a:t>: a short</a:t>
            </a:r>
            <a:br>
              <a:rPr lang="en-GB" dirty="0"/>
            </a:br>
            <a:r>
              <a:rPr lang="en-GB" dirty="0"/>
              <a:t>term recurring pattern </a:t>
            </a:r>
          </a:p>
          <a:p>
            <a:pPr marL="95250" indent="0">
              <a:buNone/>
            </a:pPr>
            <a:r>
              <a:rPr lang="en-GB" dirty="0"/>
              <a:t>What is left is call </a:t>
            </a:r>
            <a:r>
              <a:rPr lang="en-GB" b="1" dirty="0">
                <a:solidFill>
                  <a:srgbClr val="FFC000"/>
                </a:solidFill>
              </a:rPr>
              <a:t>residual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2CB6AD1-F9A3-D448-B628-C916FD303B55}"/>
              </a:ext>
            </a:extLst>
          </p:cNvPr>
          <p:cNvSpPr/>
          <p:nvPr/>
        </p:nvSpPr>
        <p:spPr>
          <a:xfrm>
            <a:off x="4595446" y="1484923"/>
            <a:ext cx="3978031" cy="483630"/>
          </a:xfrm>
          <a:custGeom>
            <a:avLst/>
            <a:gdLst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2962031 w 3978031"/>
              <a:gd name="connsiteY78" fmla="*/ 296985 h 500229"/>
              <a:gd name="connsiteX79" fmla="*/ 2993292 w 3978031"/>
              <a:gd name="connsiteY79" fmla="*/ 351692 h 500229"/>
              <a:gd name="connsiteX80" fmla="*/ 3016739 w 3978031"/>
              <a:gd name="connsiteY80" fmla="*/ 375139 h 500229"/>
              <a:gd name="connsiteX81" fmla="*/ 2993292 w 3978031"/>
              <a:gd name="connsiteY81" fmla="*/ 367323 h 500229"/>
              <a:gd name="connsiteX82" fmla="*/ 2969846 w 3978031"/>
              <a:gd name="connsiteY82" fmla="*/ 351692 h 500229"/>
              <a:gd name="connsiteX83" fmla="*/ 2962031 w 3978031"/>
              <a:gd name="connsiteY83" fmla="*/ 281354 h 500229"/>
              <a:gd name="connsiteX84" fmla="*/ 2977662 w 3978031"/>
              <a:gd name="connsiteY84" fmla="*/ 257908 h 500229"/>
              <a:gd name="connsiteX85" fmla="*/ 3001108 w 3978031"/>
              <a:gd name="connsiteY85" fmla="*/ 265723 h 500229"/>
              <a:gd name="connsiteX86" fmla="*/ 3024554 w 3978031"/>
              <a:gd name="connsiteY86" fmla="*/ 289169 h 500229"/>
              <a:gd name="connsiteX87" fmla="*/ 3048000 w 3978031"/>
              <a:gd name="connsiteY87" fmla="*/ 273539 h 500229"/>
              <a:gd name="connsiteX88" fmla="*/ 3071446 w 3978031"/>
              <a:gd name="connsiteY88" fmla="*/ 281354 h 500229"/>
              <a:gd name="connsiteX89" fmla="*/ 3102708 w 3978031"/>
              <a:gd name="connsiteY89" fmla="*/ 234462 h 500229"/>
              <a:gd name="connsiteX90" fmla="*/ 3118339 w 3978031"/>
              <a:gd name="connsiteY90" fmla="*/ 211015 h 500229"/>
              <a:gd name="connsiteX91" fmla="*/ 3157416 w 3978031"/>
              <a:gd name="connsiteY91" fmla="*/ 164123 h 500229"/>
              <a:gd name="connsiteX92" fmla="*/ 3180862 w 3978031"/>
              <a:gd name="connsiteY92" fmla="*/ 117231 h 500229"/>
              <a:gd name="connsiteX93" fmla="*/ 3227754 w 3978031"/>
              <a:gd name="connsiteY93" fmla="*/ 101600 h 500229"/>
              <a:gd name="connsiteX94" fmla="*/ 3251200 w 3978031"/>
              <a:gd name="connsiteY94" fmla="*/ 203200 h 500229"/>
              <a:gd name="connsiteX95" fmla="*/ 3259016 w 3978031"/>
              <a:gd name="connsiteY95" fmla="*/ 226646 h 500229"/>
              <a:gd name="connsiteX96" fmla="*/ 3290277 w 3978031"/>
              <a:gd name="connsiteY96" fmla="*/ 273539 h 500229"/>
              <a:gd name="connsiteX97" fmla="*/ 3305908 w 3978031"/>
              <a:gd name="connsiteY97" fmla="*/ 296985 h 500229"/>
              <a:gd name="connsiteX98" fmla="*/ 3321539 w 3978031"/>
              <a:gd name="connsiteY98" fmla="*/ 273539 h 500229"/>
              <a:gd name="connsiteX99" fmla="*/ 3384062 w 3978031"/>
              <a:gd name="connsiteY99" fmla="*/ 250092 h 500229"/>
              <a:gd name="connsiteX100" fmla="*/ 3391877 w 3978031"/>
              <a:gd name="connsiteY100" fmla="*/ 211015 h 500229"/>
              <a:gd name="connsiteX101" fmla="*/ 3438769 w 3978031"/>
              <a:gd name="connsiteY101" fmla="*/ 226646 h 500229"/>
              <a:gd name="connsiteX102" fmla="*/ 3462216 w 3978031"/>
              <a:gd name="connsiteY102" fmla="*/ 234462 h 500229"/>
              <a:gd name="connsiteX103" fmla="*/ 3454400 w 3978031"/>
              <a:gd name="connsiteY103" fmla="*/ 117231 h 500229"/>
              <a:gd name="connsiteX104" fmla="*/ 3462216 w 3978031"/>
              <a:gd name="connsiteY104" fmla="*/ 62523 h 500229"/>
              <a:gd name="connsiteX105" fmla="*/ 3524739 w 3978031"/>
              <a:gd name="connsiteY105" fmla="*/ 54708 h 500229"/>
              <a:gd name="connsiteX106" fmla="*/ 3571631 w 3978031"/>
              <a:gd name="connsiteY106" fmla="*/ 39077 h 500229"/>
              <a:gd name="connsiteX107" fmla="*/ 3595077 w 3978031"/>
              <a:gd name="connsiteY107" fmla="*/ 179754 h 500229"/>
              <a:gd name="connsiteX108" fmla="*/ 3602892 w 3978031"/>
              <a:gd name="connsiteY108" fmla="*/ 203200 h 500229"/>
              <a:gd name="connsiteX109" fmla="*/ 3626339 w 3978031"/>
              <a:gd name="connsiteY109" fmla="*/ 211015 h 500229"/>
              <a:gd name="connsiteX110" fmla="*/ 3649785 w 3978031"/>
              <a:gd name="connsiteY110" fmla="*/ 203200 h 500229"/>
              <a:gd name="connsiteX111" fmla="*/ 3665416 w 3978031"/>
              <a:gd name="connsiteY111" fmla="*/ 179754 h 500229"/>
              <a:gd name="connsiteX112" fmla="*/ 3696677 w 3978031"/>
              <a:gd name="connsiteY112" fmla="*/ 187569 h 500229"/>
              <a:gd name="connsiteX113" fmla="*/ 3727939 w 3978031"/>
              <a:gd name="connsiteY113" fmla="*/ 179754 h 500229"/>
              <a:gd name="connsiteX114" fmla="*/ 3751385 w 3978031"/>
              <a:gd name="connsiteY114" fmla="*/ 164123 h 500229"/>
              <a:gd name="connsiteX115" fmla="*/ 3798277 w 3978031"/>
              <a:gd name="connsiteY115" fmla="*/ 148492 h 500229"/>
              <a:gd name="connsiteX116" fmla="*/ 3821723 w 3978031"/>
              <a:gd name="connsiteY116" fmla="*/ 70339 h 500229"/>
              <a:gd name="connsiteX117" fmla="*/ 3829539 w 3978031"/>
              <a:gd name="connsiteY117" fmla="*/ 7815 h 500229"/>
              <a:gd name="connsiteX118" fmla="*/ 3852985 w 3978031"/>
              <a:gd name="connsiteY118" fmla="*/ 0 h 500229"/>
              <a:gd name="connsiteX119" fmla="*/ 3868616 w 3978031"/>
              <a:gd name="connsiteY119" fmla="*/ 23446 h 500229"/>
              <a:gd name="connsiteX120" fmla="*/ 3892062 w 3978031"/>
              <a:gd name="connsiteY120" fmla="*/ 70339 h 500229"/>
              <a:gd name="connsiteX121" fmla="*/ 3899877 w 3978031"/>
              <a:gd name="connsiteY121" fmla="*/ 93785 h 500229"/>
              <a:gd name="connsiteX122" fmla="*/ 3931139 w 3978031"/>
              <a:gd name="connsiteY122" fmla="*/ 140677 h 500229"/>
              <a:gd name="connsiteX123" fmla="*/ 3962400 w 3978031"/>
              <a:gd name="connsiteY123" fmla="*/ 211015 h 500229"/>
              <a:gd name="connsiteX124" fmla="*/ 3978031 w 3978031"/>
              <a:gd name="connsiteY124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2993292 w 3978031"/>
              <a:gd name="connsiteY78" fmla="*/ 351692 h 500229"/>
              <a:gd name="connsiteX79" fmla="*/ 3016739 w 3978031"/>
              <a:gd name="connsiteY79" fmla="*/ 375139 h 500229"/>
              <a:gd name="connsiteX80" fmla="*/ 2993292 w 3978031"/>
              <a:gd name="connsiteY80" fmla="*/ 367323 h 500229"/>
              <a:gd name="connsiteX81" fmla="*/ 2969846 w 3978031"/>
              <a:gd name="connsiteY81" fmla="*/ 351692 h 500229"/>
              <a:gd name="connsiteX82" fmla="*/ 2962031 w 3978031"/>
              <a:gd name="connsiteY82" fmla="*/ 281354 h 500229"/>
              <a:gd name="connsiteX83" fmla="*/ 2977662 w 3978031"/>
              <a:gd name="connsiteY83" fmla="*/ 257908 h 500229"/>
              <a:gd name="connsiteX84" fmla="*/ 3001108 w 3978031"/>
              <a:gd name="connsiteY84" fmla="*/ 265723 h 500229"/>
              <a:gd name="connsiteX85" fmla="*/ 3024554 w 3978031"/>
              <a:gd name="connsiteY85" fmla="*/ 289169 h 500229"/>
              <a:gd name="connsiteX86" fmla="*/ 3048000 w 3978031"/>
              <a:gd name="connsiteY86" fmla="*/ 273539 h 500229"/>
              <a:gd name="connsiteX87" fmla="*/ 3071446 w 3978031"/>
              <a:gd name="connsiteY87" fmla="*/ 281354 h 500229"/>
              <a:gd name="connsiteX88" fmla="*/ 3102708 w 3978031"/>
              <a:gd name="connsiteY88" fmla="*/ 234462 h 500229"/>
              <a:gd name="connsiteX89" fmla="*/ 3118339 w 3978031"/>
              <a:gd name="connsiteY89" fmla="*/ 211015 h 500229"/>
              <a:gd name="connsiteX90" fmla="*/ 3157416 w 3978031"/>
              <a:gd name="connsiteY90" fmla="*/ 164123 h 500229"/>
              <a:gd name="connsiteX91" fmla="*/ 3180862 w 3978031"/>
              <a:gd name="connsiteY91" fmla="*/ 117231 h 500229"/>
              <a:gd name="connsiteX92" fmla="*/ 3227754 w 3978031"/>
              <a:gd name="connsiteY92" fmla="*/ 101600 h 500229"/>
              <a:gd name="connsiteX93" fmla="*/ 3251200 w 3978031"/>
              <a:gd name="connsiteY93" fmla="*/ 203200 h 500229"/>
              <a:gd name="connsiteX94" fmla="*/ 3259016 w 3978031"/>
              <a:gd name="connsiteY94" fmla="*/ 226646 h 500229"/>
              <a:gd name="connsiteX95" fmla="*/ 3290277 w 3978031"/>
              <a:gd name="connsiteY95" fmla="*/ 273539 h 500229"/>
              <a:gd name="connsiteX96" fmla="*/ 3305908 w 3978031"/>
              <a:gd name="connsiteY96" fmla="*/ 296985 h 500229"/>
              <a:gd name="connsiteX97" fmla="*/ 3321539 w 3978031"/>
              <a:gd name="connsiteY97" fmla="*/ 273539 h 500229"/>
              <a:gd name="connsiteX98" fmla="*/ 3384062 w 3978031"/>
              <a:gd name="connsiteY98" fmla="*/ 250092 h 500229"/>
              <a:gd name="connsiteX99" fmla="*/ 3391877 w 3978031"/>
              <a:gd name="connsiteY99" fmla="*/ 211015 h 500229"/>
              <a:gd name="connsiteX100" fmla="*/ 3438769 w 3978031"/>
              <a:gd name="connsiteY100" fmla="*/ 226646 h 500229"/>
              <a:gd name="connsiteX101" fmla="*/ 3462216 w 3978031"/>
              <a:gd name="connsiteY101" fmla="*/ 234462 h 500229"/>
              <a:gd name="connsiteX102" fmla="*/ 3454400 w 3978031"/>
              <a:gd name="connsiteY102" fmla="*/ 117231 h 500229"/>
              <a:gd name="connsiteX103" fmla="*/ 3462216 w 3978031"/>
              <a:gd name="connsiteY103" fmla="*/ 62523 h 500229"/>
              <a:gd name="connsiteX104" fmla="*/ 3524739 w 3978031"/>
              <a:gd name="connsiteY104" fmla="*/ 54708 h 500229"/>
              <a:gd name="connsiteX105" fmla="*/ 3571631 w 3978031"/>
              <a:gd name="connsiteY105" fmla="*/ 39077 h 500229"/>
              <a:gd name="connsiteX106" fmla="*/ 3595077 w 3978031"/>
              <a:gd name="connsiteY106" fmla="*/ 179754 h 500229"/>
              <a:gd name="connsiteX107" fmla="*/ 3602892 w 3978031"/>
              <a:gd name="connsiteY107" fmla="*/ 203200 h 500229"/>
              <a:gd name="connsiteX108" fmla="*/ 3626339 w 3978031"/>
              <a:gd name="connsiteY108" fmla="*/ 211015 h 500229"/>
              <a:gd name="connsiteX109" fmla="*/ 3649785 w 3978031"/>
              <a:gd name="connsiteY109" fmla="*/ 203200 h 500229"/>
              <a:gd name="connsiteX110" fmla="*/ 3665416 w 3978031"/>
              <a:gd name="connsiteY110" fmla="*/ 179754 h 500229"/>
              <a:gd name="connsiteX111" fmla="*/ 3696677 w 3978031"/>
              <a:gd name="connsiteY111" fmla="*/ 187569 h 500229"/>
              <a:gd name="connsiteX112" fmla="*/ 3727939 w 3978031"/>
              <a:gd name="connsiteY112" fmla="*/ 179754 h 500229"/>
              <a:gd name="connsiteX113" fmla="*/ 3751385 w 3978031"/>
              <a:gd name="connsiteY113" fmla="*/ 164123 h 500229"/>
              <a:gd name="connsiteX114" fmla="*/ 3798277 w 3978031"/>
              <a:gd name="connsiteY114" fmla="*/ 148492 h 500229"/>
              <a:gd name="connsiteX115" fmla="*/ 3821723 w 3978031"/>
              <a:gd name="connsiteY115" fmla="*/ 70339 h 500229"/>
              <a:gd name="connsiteX116" fmla="*/ 3829539 w 3978031"/>
              <a:gd name="connsiteY116" fmla="*/ 7815 h 500229"/>
              <a:gd name="connsiteX117" fmla="*/ 3852985 w 3978031"/>
              <a:gd name="connsiteY117" fmla="*/ 0 h 500229"/>
              <a:gd name="connsiteX118" fmla="*/ 3868616 w 3978031"/>
              <a:gd name="connsiteY118" fmla="*/ 23446 h 500229"/>
              <a:gd name="connsiteX119" fmla="*/ 3892062 w 3978031"/>
              <a:gd name="connsiteY119" fmla="*/ 70339 h 500229"/>
              <a:gd name="connsiteX120" fmla="*/ 3899877 w 3978031"/>
              <a:gd name="connsiteY120" fmla="*/ 93785 h 500229"/>
              <a:gd name="connsiteX121" fmla="*/ 3931139 w 3978031"/>
              <a:gd name="connsiteY121" fmla="*/ 140677 h 500229"/>
              <a:gd name="connsiteX122" fmla="*/ 3962400 w 3978031"/>
              <a:gd name="connsiteY122" fmla="*/ 211015 h 500229"/>
              <a:gd name="connsiteX123" fmla="*/ 3978031 w 3978031"/>
              <a:gd name="connsiteY123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2993292 w 3978031"/>
              <a:gd name="connsiteY78" fmla="*/ 351692 h 500229"/>
              <a:gd name="connsiteX79" fmla="*/ 3016739 w 3978031"/>
              <a:gd name="connsiteY79" fmla="*/ 375139 h 500229"/>
              <a:gd name="connsiteX80" fmla="*/ 2993292 w 3978031"/>
              <a:gd name="connsiteY80" fmla="*/ 367323 h 500229"/>
              <a:gd name="connsiteX81" fmla="*/ 2962031 w 3978031"/>
              <a:gd name="connsiteY81" fmla="*/ 281354 h 500229"/>
              <a:gd name="connsiteX82" fmla="*/ 2977662 w 3978031"/>
              <a:gd name="connsiteY82" fmla="*/ 257908 h 500229"/>
              <a:gd name="connsiteX83" fmla="*/ 3001108 w 3978031"/>
              <a:gd name="connsiteY83" fmla="*/ 265723 h 500229"/>
              <a:gd name="connsiteX84" fmla="*/ 3024554 w 3978031"/>
              <a:gd name="connsiteY84" fmla="*/ 289169 h 500229"/>
              <a:gd name="connsiteX85" fmla="*/ 3048000 w 3978031"/>
              <a:gd name="connsiteY85" fmla="*/ 273539 h 500229"/>
              <a:gd name="connsiteX86" fmla="*/ 3071446 w 3978031"/>
              <a:gd name="connsiteY86" fmla="*/ 281354 h 500229"/>
              <a:gd name="connsiteX87" fmla="*/ 3102708 w 3978031"/>
              <a:gd name="connsiteY87" fmla="*/ 234462 h 500229"/>
              <a:gd name="connsiteX88" fmla="*/ 3118339 w 3978031"/>
              <a:gd name="connsiteY88" fmla="*/ 211015 h 500229"/>
              <a:gd name="connsiteX89" fmla="*/ 3157416 w 3978031"/>
              <a:gd name="connsiteY89" fmla="*/ 164123 h 500229"/>
              <a:gd name="connsiteX90" fmla="*/ 3180862 w 3978031"/>
              <a:gd name="connsiteY90" fmla="*/ 117231 h 500229"/>
              <a:gd name="connsiteX91" fmla="*/ 3227754 w 3978031"/>
              <a:gd name="connsiteY91" fmla="*/ 101600 h 500229"/>
              <a:gd name="connsiteX92" fmla="*/ 3251200 w 3978031"/>
              <a:gd name="connsiteY92" fmla="*/ 203200 h 500229"/>
              <a:gd name="connsiteX93" fmla="*/ 3259016 w 3978031"/>
              <a:gd name="connsiteY93" fmla="*/ 226646 h 500229"/>
              <a:gd name="connsiteX94" fmla="*/ 3290277 w 3978031"/>
              <a:gd name="connsiteY94" fmla="*/ 273539 h 500229"/>
              <a:gd name="connsiteX95" fmla="*/ 3305908 w 3978031"/>
              <a:gd name="connsiteY95" fmla="*/ 296985 h 500229"/>
              <a:gd name="connsiteX96" fmla="*/ 3321539 w 3978031"/>
              <a:gd name="connsiteY96" fmla="*/ 273539 h 500229"/>
              <a:gd name="connsiteX97" fmla="*/ 3384062 w 3978031"/>
              <a:gd name="connsiteY97" fmla="*/ 250092 h 500229"/>
              <a:gd name="connsiteX98" fmla="*/ 3391877 w 3978031"/>
              <a:gd name="connsiteY98" fmla="*/ 211015 h 500229"/>
              <a:gd name="connsiteX99" fmla="*/ 3438769 w 3978031"/>
              <a:gd name="connsiteY99" fmla="*/ 226646 h 500229"/>
              <a:gd name="connsiteX100" fmla="*/ 3462216 w 3978031"/>
              <a:gd name="connsiteY100" fmla="*/ 234462 h 500229"/>
              <a:gd name="connsiteX101" fmla="*/ 3454400 w 3978031"/>
              <a:gd name="connsiteY101" fmla="*/ 117231 h 500229"/>
              <a:gd name="connsiteX102" fmla="*/ 3462216 w 3978031"/>
              <a:gd name="connsiteY102" fmla="*/ 62523 h 500229"/>
              <a:gd name="connsiteX103" fmla="*/ 3524739 w 3978031"/>
              <a:gd name="connsiteY103" fmla="*/ 54708 h 500229"/>
              <a:gd name="connsiteX104" fmla="*/ 3571631 w 3978031"/>
              <a:gd name="connsiteY104" fmla="*/ 39077 h 500229"/>
              <a:gd name="connsiteX105" fmla="*/ 3595077 w 3978031"/>
              <a:gd name="connsiteY105" fmla="*/ 179754 h 500229"/>
              <a:gd name="connsiteX106" fmla="*/ 3602892 w 3978031"/>
              <a:gd name="connsiteY106" fmla="*/ 203200 h 500229"/>
              <a:gd name="connsiteX107" fmla="*/ 3626339 w 3978031"/>
              <a:gd name="connsiteY107" fmla="*/ 211015 h 500229"/>
              <a:gd name="connsiteX108" fmla="*/ 3649785 w 3978031"/>
              <a:gd name="connsiteY108" fmla="*/ 203200 h 500229"/>
              <a:gd name="connsiteX109" fmla="*/ 3665416 w 3978031"/>
              <a:gd name="connsiteY109" fmla="*/ 179754 h 500229"/>
              <a:gd name="connsiteX110" fmla="*/ 3696677 w 3978031"/>
              <a:gd name="connsiteY110" fmla="*/ 187569 h 500229"/>
              <a:gd name="connsiteX111" fmla="*/ 3727939 w 3978031"/>
              <a:gd name="connsiteY111" fmla="*/ 179754 h 500229"/>
              <a:gd name="connsiteX112" fmla="*/ 3751385 w 3978031"/>
              <a:gd name="connsiteY112" fmla="*/ 164123 h 500229"/>
              <a:gd name="connsiteX113" fmla="*/ 3798277 w 3978031"/>
              <a:gd name="connsiteY113" fmla="*/ 148492 h 500229"/>
              <a:gd name="connsiteX114" fmla="*/ 3821723 w 3978031"/>
              <a:gd name="connsiteY114" fmla="*/ 70339 h 500229"/>
              <a:gd name="connsiteX115" fmla="*/ 3829539 w 3978031"/>
              <a:gd name="connsiteY115" fmla="*/ 7815 h 500229"/>
              <a:gd name="connsiteX116" fmla="*/ 3852985 w 3978031"/>
              <a:gd name="connsiteY116" fmla="*/ 0 h 500229"/>
              <a:gd name="connsiteX117" fmla="*/ 3868616 w 3978031"/>
              <a:gd name="connsiteY117" fmla="*/ 23446 h 500229"/>
              <a:gd name="connsiteX118" fmla="*/ 3892062 w 3978031"/>
              <a:gd name="connsiteY118" fmla="*/ 70339 h 500229"/>
              <a:gd name="connsiteX119" fmla="*/ 3899877 w 3978031"/>
              <a:gd name="connsiteY119" fmla="*/ 93785 h 500229"/>
              <a:gd name="connsiteX120" fmla="*/ 3931139 w 3978031"/>
              <a:gd name="connsiteY120" fmla="*/ 140677 h 500229"/>
              <a:gd name="connsiteX121" fmla="*/ 3962400 w 3978031"/>
              <a:gd name="connsiteY121" fmla="*/ 211015 h 500229"/>
              <a:gd name="connsiteX122" fmla="*/ 3978031 w 3978031"/>
              <a:gd name="connsiteY122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3016739 w 3978031"/>
              <a:gd name="connsiteY78" fmla="*/ 375139 h 500229"/>
              <a:gd name="connsiteX79" fmla="*/ 2993292 w 3978031"/>
              <a:gd name="connsiteY79" fmla="*/ 367323 h 500229"/>
              <a:gd name="connsiteX80" fmla="*/ 2962031 w 3978031"/>
              <a:gd name="connsiteY80" fmla="*/ 281354 h 500229"/>
              <a:gd name="connsiteX81" fmla="*/ 2977662 w 3978031"/>
              <a:gd name="connsiteY81" fmla="*/ 257908 h 500229"/>
              <a:gd name="connsiteX82" fmla="*/ 3001108 w 3978031"/>
              <a:gd name="connsiteY82" fmla="*/ 265723 h 500229"/>
              <a:gd name="connsiteX83" fmla="*/ 3024554 w 3978031"/>
              <a:gd name="connsiteY83" fmla="*/ 289169 h 500229"/>
              <a:gd name="connsiteX84" fmla="*/ 3048000 w 3978031"/>
              <a:gd name="connsiteY84" fmla="*/ 273539 h 500229"/>
              <a:gd name="connsiteX85" fmla="*/ 3071446 w 3978031"/>
              <a:gd name="connsiteY85" fmla="*/ 281354 h 500229"/>
              <a:gd name="connsiteX86" fmla="*/ 3102708 w 3978031"/>
              <a:gd name="connsiteY86" fmla="*/ 234462 h 500229"/>
              <a:gd name="connsiteX87" fmla="*/ 3118339 w 3978031"/>
              <a:gd name="connsiteY87" fmla="*/ 211015 h 500229"/>
              <a:gd name="connsiteX88" fmla="*/ 3157416 w 3978031"/>
              <a:gd name="connsiteY88" fmla="*/ 164123 h 500229"/>
              <a:gd name="connsiteX89" fmla="*/ 3180862 w 3978031"/>
              <a:gd name="connsiteY89" fmla="*/ 117231 h 500229"/>
              <a:gd name="connsiteX90" fmla="*/ 3227754 w 3978031"/>
              <a:gd name="connsiteY90" fmla="*/ 101600 h 500229"/>
              <a:gd name="connsiteX91" fmla="*/ 3251200 w 3978031"/>
              <a:gd name="connsiteY91" fmla="*/ 203200 h 500229"/>
              <a:gd name="connsiteX92" fmla="*/ 3259016 w 3978031"/>
              <a:gd name="connsiteY92" fmla="*/ 226646 h 500229"/>
              <a:gd name="connsiteX93" fmla="*/ 3290277 w 3978031"/>
              <a:gd name="connsiteY93" fmla="*/ 273539 h 500229"/>
              <a:gd name="connsiteX94" fmla="*/ 3305908 w 3978031"/>
              <a:gd name="connsiteY94" fmla="*/ 296985 h 500229"/>
              <a:gd name="connsiteX95" fmla="*/ 3321539 w 3978031"/>
              <a:gd name="connsiteY95" fmla="*/ 273539 h 500229"/>
              <a:gd name="connsiteX96" fmla="*/ 3384062 w 3978031"/>
              <a:gd name="connsiteY96" fmla="*/ 250092 h 500229"/>
              <a:gd name="connsiteX97" fmla="*/ 3391877 w 3978031"/>
              <a:gd name="connsiteY97" fmla="*/ 211015 h 500229"/>
              <a:gd name="connsiteX98" fmla="*/ 3438769 w 3978031"/>
              <a:gd name="connsiteY98" fmla="*/ 226646 h 500229"/>
              <a:gd name="connsiteX99" fmla="*/ 3462216 w 3978031"/>
              <a:gd name="connsiteY99" fmla="*/ 234462 h 500229"/>
              <a:gd name="connsiteX100" fmla="*/ 3454400 w 3978031"/>
              <a:gd name="connsiteY100" fmla="*/ 117231 h 500229"/>
              <a:gd name="connsiteX101" fmla="*/ 3462216 w 3978031"/>
              <a:gd name="connsiteY101" fmla="*/ 62523 h 500229"/>
              <a:gd name="connsiteX102" fmla="*/ 3524739 w 3978031"/>
              <a:gd name="connsiteY102" fmla="*/ 54708 h 500229"/>
              <a:gd name="connsiteX103" fmla="*/ 3571631 w 3978031"/>
              <a:gd name="connsiteY103" fmla="*/ 39077 h 500229"/>
              <a:gd name="connsiteX104" fmla="*/ 3595077 w 3978031"/>
              <a:gd name="connsiteY104" fmla="*/ 179754 h 500229"/>
              <a:gd name="connsiteX105" fmla="*/ 3602892 w 3978031"/>
              <a:gd name="connsiteY105" fmla="*/ 203200 h 500229"/>
              <a:gd name="connsiteX106" fmla="*/ 3626339 w 3978031"/>
              <a:gd name="connsiteY106" fmla="*/ 211015 h 500229"/>
              <a:gd name="connsiteX107" fmla="*/ 3649785 w 3978031"/>
              <a:gd name="connsiteY107" fmla="*/ 203200 h 500229"/>
              <a:gd name="connsiteX108" fmla="*/ 3665416 w 3978031"/>
              <a:gd name="connsiteY108" fmla="*/ 179754 h 500229"/>
              <a:gd name="connsiteX109" fmla="*/ 3696677 w 3978031"/>
              <a:gd name="connsiteY109" fmla="*/ 187569 h 500229"/>
              <a:gd name="connsiteX110" fmla="*/ 3727939 w 3978031"/>
              <a:gd name="connsiteY110" fmla="*/ 179754 h 500229"/>
              <a:gd name="connsiteX111" fmla="*/ 3751385 w 3978031"/>
              <a:gd name="connsiteY111" fmla="*/ 164123 h 500229"/>
              <a:gd name="connsiteX112" fmla="*/ 3798277 w 3978031"/>
              <a:gd name="connsiteY112" fmla="*/ 148492 h 500229"/>
              <a:gd name="connsiteX113" fmla="*/ 3821723 w 3978031"/>
              <a:gd name="connsiteY113" fmla="*/ 70339 h 500229"/>
              <a:gd name="connsiteX114" fmla="*/ 3829539 w 3978031"/>
              <a:gd name="connsiteY114" fmla="*/ 7815 h 500229"/>
              <a:gd name="connsiteX115" fmla="*/ 3852985 w 3978031"/>
              <a:gd name="connsiteY115" fmla="*/ 0 h 500229"/>
              <a:gd name="connsiteX116" fmla="*/ 3868616 w 3978031"/>
              <a:gd name="connsiteY116" fmla="*/ 23446 h 500229"/>
              <a:gd name="connsiteX117" fmla="*/ 3892062 w 3978031"/>
              <a:gd name="connsiteY117" fmla="*/ 70339 h 500229"/>
              <a:gd name="connsiteX118" fmla="*/ 3899877 w 3978031"/>
              <a:gd name="connsiteY118" fmla="*/ 93785 h 500229"/>
              <a:gd name="connsiteX119" fmla="*/ 3931139 w 3978031"/>
              <a:gd name="connsiteY119" fmla="*/ 140677 h 500229"/>
              <a:gd name="connsiteX120" fmla="*/ 3962400 w 3978031"/>
              <a:gd name="connsiteY120" fmla="*/ 211015 h 500229"/>
              <a:gd name="connsiteX121" fmla="*/ 3978031 w 3978031"/>
              <a:gd name="connsiteY121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3016739 w 3978031"/>
              <a:gd name="connsiteY78" fmla="*/ 375139 h 500229"/>
              <a:gd name="connsiteX79" fmla="*/ 2962031 w 3978031"/>
              <a:gd name="connsiteY79" fmla="*/ 281354 h 500229"/>
              <a:gd name="connsiteX80" fmla="*/ 2977662 w 3978031"/>
              <a:gd name="connsiteY80" fmla="*/ 257908 h 500229"/>
              <a:gd name="connsiteX81" fmla="*/ 3001108 w 3978031"/>
              <a:gd name="connsiteY81" fmla="*/ 265723 h 500229"/>
              <a:gd name="connsiteX82" fmla="*/ 3024554 w 3978031"/>
              <a:gd name="connsiteY82" fmla="*/ 289169 h 500229"/>
              <a:gd name="connsiteX83" fmla="*/ 3048000 w 3978031"/>
              <a:gd name="connsiteY83" fmla="*/ 273539 h 500229"/>
              <a:gd name="connsiteX84" fmla="*/ 3071446 w 3978031"/>
              <a:gd name="connsiteY84" fmla="*/ 281354 h 500229"/>
              <a:gd name="connsiteX85" fmla="*/ 3102708 w 3978031"/>
              <a:gd name="connsiteY85" fmla="*/ 234462 h 500229"/>
              <a:gd name="connsiteX86" fmla="*/ 3118339 w 3978031"/>
              <a:gd name="connsiteY86" fmla="*/ 211015 h 500229"/>
              <a:gd name="connsiteX87" fmla="*/ 3157416 w 3978031"/>
              <a:gd name="connsiteY87" fmla="*/ 164123 h 500229"/>
              <a:gd name="connsiteX88" fmla="*/ 3180862 w 3978031"/>
              <a:gd name="connsiteY88" fmla="*/ 117231 h 500229"/>
              <a:gd name="connsiteX89" fmla="*/ 3227754 w 3978031"/>
              <a:gd name="connsiteY89" fmla="*/ 101600 h 500229"/>
              <a:gd name="connsiteX90" fmla="*/ 3251200 w 3978031"/>
              <a:gd name="connsiteY90" fmla="*/ 203200 h 500229"/>
              <a:gd name="connsiteX91" fmla="*/ 3259016 w 3978031"/>
              <a:gd name="connsiteY91" fmla="*/ 226646 h 500229"/>
              <a:gd name="connsiteX92" fmla="*/ 3290277 w 3978031"/>
              <a:gd name="connsiteY92" fmla="*/ 273539 h 500229"/>
              <a:gd name="connsiteX93" fmla="*/ 3305908 w 3978031"/>
              <a:gd name="connsiteY93" fmla="*/ 296985 h 500229"/>
              <a:gd name="connsiteX94" fmla="*/ 3321539 w 3978031"/>
              <a:gd name="connsiteY94" fmla="*/ 273539 h 500229"/>
              <a:gd name="connsiteX95" fmla="*/ 3384062 w 3978031"/>
              <a:gd name="connsiteY95" fmla="*/ 250092 h 500229"/>
              <a:gd name="connsiteX96" fmla="*/ 3391877 w 3978031"/>
              <a:gd name="connsiteY96" fmla="*/ 211015 h 500229"/>
              <a:gd name="connsiteX97" fmla="*/ 3438769 w 3978031"/>
              <a:gd name="connsiteY97" fmla="*/ 226646 h 500229"/>
              <a:gd name="connsiteX98" fmla="*/ 3462216 w 3978031"/>
              <a:gd name="connsiteY98" fmla="*/ 234462 h 500229"/>
              <a:gd name="connsiteX99" fmla="*/ 3454400 w 3978031"/>
              <a:gd name="connsiteY99" fmla="*/ 117231 h 500229"/>
              <a:gd name="connsiteX100" fmla="*/ 3462216 w 3978031"/>
              <a:gd name="connsiteY100" fmla="*/ 62523 h 500229"/>
              <a:gd name="connsiteX101" fmla="*/ 3524739 w 3978031"/>
              <a:gd name="connsiteY101" fmla="*/ 54708 h 500229"/>
              <a:gd name="connsiteX102" fmla="*/ 3571631 w 3978031"/>
              <a:gd name="connsiteY102" fmla="*/ 39077 h 500229"/>
              <a:gd name="connsiteX103" fmla="*/ 3595077 w 3978031"/>
              <a:gd name="connsiteY103" fmla="*/ 179754 h 500229"/>
              <a:gd name="connsiteX104" fmla="*/ 3602892 w 3978031"/>
              <a:gd name="connsiteY104" fmla="*/ 203200 h 500229"/>
              <a:gd name="connsiteX105" fmla="*/ 3626339 w 3978031"/>
              <a:gd name="connsiteY105" fmla="*/ 211015 h 500229"/>
              <a:gd name="connsiteX106" fmla="*/ 3649785 w 3978031"/>
              <a:gd name="connsiteY106" fmla="*/ 203200 h 500229"/>
              <a:gd name="connsiteX107" fmla="*/ 3665416 w 3978031"/>
              <a:gd name="connsiteY107" fmla="*/ 179754 h 500229"/>
              <a:gd name="connsiteX108" fmla="*/ 3696677 w 3978031"/>
              <a:gd name="connsiteY108" fmla="*/ 187569 h 500229"/>
              <a:gd name="connsiteX109" fmla="*/ 3727939 w 3978031"/>
              <a:gd name="connsiteY109" fmla="*/ 179754 h 500229"/>
              <a:gd name="connsiteX110" fmla="*/ 3751385 w 3978031"/>
              <a:gd name="connsiteY110" fmla="*/ 164123 h 500229"/>
              <a:gd name="connsiteX111" fmla="*/ 3798277 w 3978031"/>
              <a:gd name="connsiteY111" fmla="*/ 148492 h 500229"/>
              <a:gd name="connsiteX112" fmla="*/ 3821723 w 3978031"/>
              <a:gd name="connsiteY112" fmla="*/ 70339 h 500229"/>
              <a:gd name="connsiteX113" fmla="*/ 3829539 w 3978031"/>
              <a:gd name="connsiteY113" fmla="*/ 7815 h 500229"/>
              <a:gd name="connsiteX114" fmla="*/ 3852985 w 3978031"/>
              <a:gd name="connsiteY114" fmla="*/ 0 h 500229"/>
              <a:gd name="connsiteX115" fmla="*/ 3868616 w 3978031"/>
              <a:gd name="connsiteY115" fmla="*/ 23446 h 500229"/>
              <a:gd name="connsiteX116" fmla="*/ 3892062 w 3978031"/>
              <a:gd name="connsiteY116" fmla="*/ 70339 h 500229"/>
              <a:gd name="connsiteX117" fmla="*/ 3899877 w 3978031"/>
              <a:gd name="connsiteY117" fmla="*/ 93785 h 500229"/>
              <a:gd name="connsiteX118" fmla="*/ 3931139 w 3978031"/>
              <a:gd name="connsiteY118" fmla="*/ 140677 h 500229"/>
              <a:gd name="connsiteX119" fmla="*/ 3962400 w 3978031"/>
              <a:gd name="connsiteY119" fmla="*/ 211015 h 500229"/>
              <a:gd name="connsiteX120" fmla="*/ 3978031 w 3978031"/>
              <a:gd name="connsiteY120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22954 w 3978031"/>
              <a:gd name="connsiteY77" fmla="*/ 226646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8051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8051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43050 w 3978031"/>
              <a:gd name="connsiteY30" fmla="*/ 3135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8051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454639 w 3978031"/>
              <a:gd name="connsiteY29" fmla="*/ 340946 h 500229"/>
              <a:gd name="connsiteX30" fmla="*/ 1543050 w 3978031"/>
              <a:gd name="connsiteY30" fmla="*/ 3135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8051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63296 w 3978031"/>
              <a:gd name="connsiteY28" fmla="*/ 386373 h 500229"/>
              <a:gd name="connsiteX29" fmla="*/ 1454639 w 3978031"/>
              <a:gd name="connsiteY29" fmla="*/ 340946 h 500229"/>
              <a:gd name="connsiteX30" fmla="*/ 1543050 w 3978031"/>
              <a:gd name="connsiteY30" fmla="*/ 3135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80242 w 3978031"/>
              <a:gd name="connsiteY3" fmla="*/ 42935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8051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63296 w 3978031"/>
              <a:gd name="connsiteY28" fmla="*/ 386373 h 500229"/>
              <a:gd name="connsiteX29" fmla="*/ 1454639 w 3978031"/>
              <a:gd name="connsiteY29" fmla="*/ 340946 h 500229"/>
              <a:gd name="connsiteX30" fmla="*/ 1543050 w 3978031"/>
              <a:gd name="connsiteY30" fmla="*/ 3135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390769 h 483630"/>
              <a:gd name="connsiteX26" fmla="*/ 1297354 w 3978031"/>
              <a:gd name="connsiteY26" fmla="*/ 382954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8769 w 3978031"/>
              <a:gd name="connsiteY96" fmla="*/ 226646 h 483630"/>
              <a:gd name="connsiteX97" fmla="*/ 3462216 w 3978031"/>
              <a:gd name="connsiteY97" fmla="*/ 234462 h 483630"/>
              <a:gd name="connsiteX98" fmla="*/ 3454400 w 3978031"/>
              <a:gd name="connsiteY98" fmla="*/ 117231 h 483630"/>
              <a:gd name="connsiteX99" fmla="*/ 3462216 w 3978031"/>
              <a:gd name="connsiteY99" fmla="*/ 62523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297354 w 3978031"/>
              <a:gd name="connsiteY26" fmla="*/ 382954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8769 w 3978031"/>
              <a:gd name="connsiteY96" fmla="*/ 226646 h 483630"/>
              <a:gd name="connsiteX97" fmla="*/ 3462216 w 3978031"/>
              <a:gd name="connsiteY97" fmla="*/ 234462 h 483630"/>
              <a:gd name="connsiteX98" fmla="*/ 3454400 w 3978031"/>
              <a:gd name="connsiteY98" fmla="*/ 117231 h 483630"/>
              <a:gd name="connsiteX99" fmla="*/ 3462216 w 3978031"/>
              <a:gd name="connsiteY99" fmla="*/ 62523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303704 w 3978031"/>
              <a:gd name="connsiteY26" fmla="*/ 398829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8769 w 3978031"/>
              <a:gd name="connsiteY96" fmla="*/ 226646 h 483630"/>
              <a:gd name="connsiteX97" fmla="*/ 3462216 w 3978031"/>
              <a:gd name="connsiteY97" fmla="*/ 234462 h 483630"/>
              <a:gd name="connsiteX98" fmla="*/ 3454400 w 3978031"/>
              <a:gd name="connsiteY98" fmla="*/ 117231 h 483630"/>
              <a:gd name="connsiteX99" fmla="*/ 3462216 w 3978031"/>
              <a:gd name="connsiteY99" fmla="*/ 62523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303704 w 3978031"/>
              <a:gd name="connsiteY26" fmla="*/ 398829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8769 w 3978031"/>
              <a:gd name="connsiteY96" fmla="*/ 226646 h 483630"/>
              <a:gd name="connsiteX97" fmla="*/ 3462216 w 3978031"/>
              <a:gd name="connsiteY97" fmla="*/ 234462 h 483630"/>
              <a:gd name="connsiteX98" fmla="*/ 3489325 w 3978031"/>
              <a:gd name="connsiteY98" fmla="*/ 145806 h 483630"/>
              <a:gd name="connsiteX99" fmla="*/ 3462216 w 3978031"/>
              <a:gd name="connsiteY99" fmla="*/ 62523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303704 w 3978031"/>
              <a:gd name="connsiteY26" fmla="*/ 398829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8769 w 3978031"/>
              <a:gd name="connsiteY96" fmla="*/ 226646 h 483630"/>
              <a:gd name="connsiteX97" fmla="*/ 3462216 w 3978031"/>
              <a:gd name="connsiteY97" fmla="*/ 234462 h 483630"/>
              <a:gd name="connsiteX98" fmla="*/ 3489325 w 3978031"/>
              <a:gd name="connsiteY98" fmla="*/ 145806 h 483630"/>
              <a:gd name="connsiteX99" fmla="*/ 3506666 w 3978031"/>
              <a:gd name="connsiteY99" fmla="*/ 97448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303704 w 3978031"/>
              <a:gd name="connsiteY26" fmla="*/ 398829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5594 w 3978031"/>
              <a:gd name="connsiteY96" fmla="*/ 185371 h 483630"/>
              <a:gd name="connsiteX97" fmla="*/ 3462216 w 3978031"/>
              <a:gd name="connsiteY97" fmla="*/ 234462 h 483630"/>
              <a:gd name="connsiteX98" fmla="*/ 3489325 w 3978031"/>
              <a:gd name="connsiteY98" fmla="*/ 145806 h 483630"/>
              <a:gd name="connsiteX99" fmla="*/ 3506666 w 3978031"/>
              <a:gd name="connsiteY99" fmla="*/ 97448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303704 w 3978031"/>
              <a:gd name="connsiteY26" fmla="*/ 398829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5594 w 3978031"/>
              <a:gd name="connsiteY96" fmla="*/ 185371 h 483630"/>
              <a:gd name="connsiteX97" fmla="*/ 3462216 w 3978031"/>
              <a:gd name="connsiteY97" fmla="*/ 193187 h 483630"/>
              <a:gd name="connsiteX98" fmla="*/ 3489325 w 3978031"/>
              <a:gd name="connsiteY98" fmla="*/ 145806 h 483630"/>
              <a:gd name="connsiteX99" fmla="*/ 3506666 w 3978031"/>
              <a:gd name="connsiteY99" fmla="*/ 97448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978031" h="483630">
                <a:moveTo>
                  <a:pt x="0" y="476739"/>
                </a:moveTo>
                <a:cubicBezTo>
                  <a:pt x="44012" y="495601"/>
                  <a:pt x="18071" y="471610"/>
                  <a:pt x="52754" y="454269"/>
                </a:cubicBezTo>
                <a:cubicBezTo>
                  <a:pt x="61155" y="450068"/>
                  <a:pt x="80352" y="480891"/>
                  <a:pt x="101600" y="476739"/>
                </a:cubicBezTo>
                <a:cubicBezTo>
                  <a:pt x="122848" y="472587"/>
                  <a:pt x="180242" y="429358"/>
                  <a:pt x="180242" y="429358"/>
                </a:cubicBezTo>
                <a:cubicBezTo>
                  <a:pt x="203569" y="433246"/>
                  <a:pt x="237148" y="470145"/>
                  <a:pt x="257908" y="476739"/>
                </a:cubicBezTo>
                <a:cubicBezTo>
                  <a:pt x="278668" y="483333"/>
                  <a:pt x="289427" y="472766"/>
                  <a:pt x="304800" y="468923"/>
                </a:cubicBezTo>
                <a:cubicBezTo>
                  <a:pt x="320784" y="464927"/>
                  <a:pt x="351692" y="453292"/>
                  <a:pt x="351692" y="453292"/>
                </a:cubicBezTo>
                <a:cubicBezTo>
                  <a:pt x="390990" y="466392"/>
                  <a:pt x="385646" y="468250"/>
                  <a:pt x="445477" y="453292"/>
                </a:cubicBezTo>
                <a:cubicBezTo>
                  <a:pt x="454589" y="451014"/>
                  <a:pt x="460340" y="441477"/>
                  <a:pt x="468923" y="437662"/>
                </a:cubicBezTo>
                <a:cubicBezTo>
                  <a:pt x="483979" y="430970"/>
                  <a:pt x="515816" y="422031"/>
                  <a:pt x="515816" y="422031"/>
                </a:cubicBezTo>
                <a:cubicBezTo>
                  <a:pt x="530684" y="425005"/>
                  <a:pt x="562315" y="429650"/>
                  <a:pt x="578339" y="437662"/>
                </a:cubicBezTo>
                <a:cubicBezTo>
                  <a:pt x="638944" y="467964"/>
                  <a:pt x="566295" y="441461"/>
                  <a:pt x="625231" y="461108"/>
                </a:cubicBezTo>
                <a:cubicBezTo>
                  <a:pt x="637028" y="449311"/>
                  <a:pt x="655025" y="428248"/>
                  <a:pt x="672123" y="422031"/>
                </a:cubicBezTo>
                <a:cubicBezTo>
                  <a:pt x="711140" y="407843"/>
                  <a:pt x="748861" y="404369"/>
                  <a:pt x="789354" y="398585"/>
                </a:cubicBezTo>
                <a:cubicBezTo>
                  <a:pt x="825826" y="343877"/>
                  <a:pt x="804985" y="406562"/>
                  <a:pt x="844062" y="380512"/>
                </a:cubicBezTo>
                <a:cubicBezTo>
                  <a:pt x="854482" y="383117"/>
                  <a:pt x="863600" y="386617"/>
                  <a:pt x="875323" y="388327"/>
                </a:cubicBezTo>
                <a:cubicBezTo>
                  <a:pt x="887046" y="390037"/>
                  <a:pt x="906585" y="386454"/>
                  <a:pt x="914400" y="390769"/>
                </a:cubicBezTo>
                <a:cubicBezTo>
                  <a:pt x="922215" y="395084"/>
                  <a:pt x="916391" y="408390"/>
                  <a:pt x="922216" y="414215"/>
                </a:cubicBezTo>
                <a:cubicBezTo>
                  <a:pt x="928041" y="420040"/>
                  <a:pt x="937847" y="419426"/>
                  <a:pt x="945662" y="422031"/>
                </a:cubicBezTo>
                <a:cubicBezTo>
                  <a:pt x="963898" y="419426"/>
                  <a:pt x="982306" y="417828"/>
                  <a:pt x="1000369" y="414215"/>
                </a:cubicBezTo>
                <a:cubicBezTo>
                  <a:pt x="1008447" y="412599"/>
                  <a:pt x="1015650" y="407489"/>
                  <a:pt x="1023816" y="406400"/>
                </a:cubicBezTo>
                <a:cubicBezTo>
                  <a:pt x="1054911" y="402254"/>
                  <a:pt x="1086339" y="401190"/>
                  <a:pt x="1117600" y="398585"/>
                </a:cubicBezTo>
                <a:cubicBezTo>
                  <a:pt x="1154820" y="342755"/>
                  <a:pt x="1130637" y="347135"/>
                  <a:pt x="1180123" y="359508"/>
                </a:cubicBezTo>
                <a:cubicBezTo>
                  <a:pt x="1187938" y="364718"/>
                  <a:pt x="1194936" y="371439"/>
                  <a:pt x="1203569" y="375139"/>
                </a:cubicBezTo>
                <a:cubicBezTo>
                  <a:pt x="1213442" y="379370"/>
                  <a:pt x="1225713" y="376116"/>
                  <a:pt x="1234831" y="382954"/>
                </a:cubicBezTo>
                <a:cubicBezTo>
                  <a:pt x="1243949" y="389792"/>
                  <a:pt x="1250462" y="413564"/>
                  <a:pt x="1258277" y="416169"/>
                </a:cubicBezTo>
                <a:cubicBezTo>
                  <a:pt x="1271303" y="413564"/>
                  <a:pt x="1291981" y="403062"/>
                  <a:pt x="1303704" y="398829"/>
                </a:cubicBezTo>
                <a:cubicBezTo>
                  <a:pt x="1315427" y="394596"/>
                  <a:pt x="1318684" y="392845"/>
                  <a:pt x="1328616" y="390769"/>
                </a:cubicBezTo>
                <a:cubicBezTo>
                  <a:pt x="1338548" y="388693"/>
                  <a:pt x="1342292" y="394677"/>
                  <a:pt x="1363296" y="386373"/>
                </a:cubicBezTo>
                <a:cubicBezTo>
                  <a:pt x="1384300" y="378069"/>
                  <a:pt x="1431585" y="356315"/>
                  <a:pt x="1454639" y="340946"/>
                </a:cubicBezTo>
                <a:cubicBezTo>
                  <a:pt x="1528829" y="365676"/>
                  <a:pt x="1440672" y="304285"/>
                  <a:pt x="1543050" y="313592"/>
                </a:cubicBezTo>
                <a:cubicBezTo>
                  <a:pt x="1558681" y="324013"/>
                  <a:pt x="1561041" y="366184"/>
                  <a:pt x="1570892" y="382954"/>
                </a:cubicBezTo>
                <a:cubicBezTo>
                  <a:pt x="1580743" y="399724"/>
                  <a:pt x="1570893" y="403795"/>
                  <a:pt x="1602154" y="414215"/>
                </a:cubicBezTo>
                <a:cubicBezTo>
                  <a:pt x="1614007" y="406314"/>
                  <a:pt x="1632870" y="390769"/>
                  <a:pt x="1649046" y="390769"/>
                </a:cubicBezTo>
                <a:cubicBezTo>
                  <a:pt x="1657284" y="390769"/>
                  <a:pt x="1664677" y="395980"/>
                  <a:pt x="1672492" y="398585"/>
                </a:cubicBezTo>
                <a:cubicBezTo>
                  <a:pt x="1685518" y="395980"/>
                  <a:pt x="1700516" y="398137"/>
                  <a:pt x="1711569" y="390769"/>
                </a:cubicBezTo>
                <a:cubicBezTo>
                  <a:pt x="1718424" y="386199"/>
                  <a:pt x="1714239" y="373756"/>
                  <a:pt x="1719385" y="367323"/>
                </a:cubicBezTo>
                <a:cubicBezTo>
                  <a:pt x="1725253" y="359988"/>
                  <a:pt x="1734198" y="355392"/>
                  <a:pt x="1742831" y="351692"/>
                </a:cubicBezTo>
                <a:cubicBezTo>
                  <a:pt x="1752488" y="347553"/>
                  <a:pt x="1806215" y="337453"/>
                  <a:pt x="1813169" y="336062"/>
                </a:cubicBezTo>
                <a:cubicBezTo>
                  <a:pt x="1815729" y="328383"/>
                  <a:pt x="1825794" y="291333"/>
                  <a:pt x="1836616" y="289169"/>
                </a:cubicBezTo>
                <a:cubicBezTo>
                  <a:pt x="1845827" y="287327"/>
                  <a:pt x="1852247" y="299590"/>
                  <a:pt x="1860062" y="304800"/>
                </a:cubicBezTo>
                <a:cubicBezTo>
                  <a:pt x="1886113" y="343877"/>
                  <a:pt x="1867876" y="323035"/>
                  <a:pt x="1922585" y="359508"/>
                </a:cubicBezTo>
                <a:lnTo>
                  <a:pt x="1946031" y="375139"/>
                </a:lnTo>
                <a:cubicBezTo>
                  <a:pt x="1953846" y="372534"/>
                  <a:pt x="1961435" y="369110"/>
                  <a:pt x="1969477" y="367323"/>
                </a:cubicBezTo>
                <a:cubicBezTo>
                  <a:pt x="1984946" y="363885"/>
                  <a:pt x="2001336" y="364519"/>
                  <a:pt x="2016369" y="359508"/>
                </a:cubicBezTo>
                <a:cubicBezTo>
                  <a:pt x="2025280" y="356538"/>
                  <a:pt x="2032000" y="349087"/>
                  <a:pt x="2039816" y="343877"/>
                </a:cubicBezTo>
                <a:cubicBezTo>
                  <a:pt x="2057409" y="291097"/>
                  <a:pt x="2030336" y="349294"/>
                  <a:pt x="2094523" y="312615"/>
                </a:cubicBezTo>
                <a:cubicBezTo>
                  <a:pt x="2101676" y="308528"/>
                  <a:pt x="2097193" y="295602"/>
                  <a:pt x="2102339" y="289169"/>
                </a:cubicBezTo>
                <a:cubicBezTo>
                  <a:pt x="2108207" y="281835"/>
                  <a:pt x="2117970" y="278749"/>
                  <a:pt x="2125785" y="273539"/>
                </a:cubicBezTo>
                <a:cubicBezTo>
                  <a:pt x="2162256" y="218831"/>
                  <a:pt x="2141415" y="216225"/>
                  <a:pt x="2180492" y="242277"/>
                </a:cubicBezTo>
                <a:cubicBezTo>
                  <a:pt x="2197216" y="292445"/>
                  <a:pt x="2174146" y="238068"/>
                  <a:pt x="2219569" y="289169"/>
                </a:cubicBezTo>
                <a:cubicBezTo>
                  <a:pt x="2232050" y="303210"/>
                  <a:pt x="2240410" y="320431"/>
                  <a:pt x="2250831" y="336062"/>
                </a:cubicBezTo>
                <a:lnTo>
                  <a:pt x="2266462" y="359508"/>
                </a:lnTo>
                <a:cubicBezTo>
                  <a:pt x="2274277" y="354298"/>
                  <a:pt x="2283266" y="350519"/>
                  <a:pt x="2289908" y="343877"/>
                </a:cubicBezTo>
                <a:cubicBezTo>
                  <a:pt x="2296550" y="337235"/>
                  <a:pt x="2298204" y="326299"/>
                  <a:pt x="2305539" y="320431"/>
                </a:cubicBezTo>
                <a:cubicBezTo>
                  <a:pt x="2311972" y="315285"/>
                  <a:pt x="2321170" y="315220"/>
                  <a:pt x="2328985" y="312615"/>
                </a:cubicBezTo>
                <a:cubicBezTo>
                  <a:pt x="2336800" y="315220"/>
                  <a:pt x="2345063" y="324115"/>
                  <a:pt x="2352431" y="320431"/>
                </a:cubicBezTo>
                <a:cubicBezTo>
                  <a:pt x="2359799" y="316747"/>
                  <a:pt x="2354421" y="302810"/>
                  <a:pt x="2360246" y="296985"/>
                </a:cubicBezTo>
                <a:cubicBezTo>
                  <a:pt x="2366071" y="291160"/>
                  <a:pt x="2375550" y="290422"/>
                  <a:pt x="2383692" y="289169"/>
                </a:cubicBezTo>
                <a:cubicBezTo>
                  <a:pt x="2409569" y="285188"/>
                  <a:pt x="2435795" y="283959"/>
                  <a:pt x="2461846" y="281354"/>
                </a:cubicBezTo>
                <a:cubicBezTo>
                  <a:pt x="2464818" y="266496"/>
                  <a:pt x="2469468" y="234850"/>
                  <a:pt x="2477477" y="218831"/>
                </a:cubicBezTo>
                <a:cubicBezTo>
                  <a:pt x="2481678" y="210430"/>
                  <a:pt x="2485773" y="201253"/>
                  <a:pt x="2493108" y="195385"/>
                </a:cubicBezTo>
                <a:cubicBezTo>
                  <a:pt x="2499541" y="190239"/>
                  <a:pt x="2508739" y="190174"/>
                  <a:pt x="2516554" y="187569"/>
                </a:cubicBezTo>
                <a:cubicBezTo>
                  <a:pt x="2526975" y="203200"/>
                  <a:pt x="2541876" y="216640"/>
                  <a:pt x="2547816" y="234462"/>
                </a:cubicBezTo>
                <a:cubicBezTo>
                  <a:pt x="2550421" y="242277"/>
                  <a:pt x="2551947" y="250540"/>
                  <a:pt x="2555631" y="257908"/>
                </a:cubicBezTo>
                <a:cubicBezTo>
                  <a:pt x="2559832" y="266309"/>
                  <a:pt x="2563927" y="275486"/>
                  <a:pt x="2571262" y="281354"/>
                </a:cubicBezTo>
                <a:cubicBezTo>
                  <a:pt x="2577695" y="286500"/>
                  <a:pt x="2586893" y="286564"/>
                  <a:pt x="2594708" y="289169"/>
                </a:cubicBezTo>
                <a:cubicBezTo>
                  <a:pt x="2602523" y="294379"/>
                  <a:pt x="2608889" y="303256"/>
                  <a:pt x="2618154" y="304800"/>
                </a:cubicBezTo>
                <a:cubicBezTo>
                  <a:pt x="2640804" y="308575"/>
                  <a:pt x="2648098" y="287238"/>
                  <a:pt x="2657231" y="273539"/>
                </a:cubicBezTo>
                <a:cubicBezTo>
                  <a:pt x="2665046" y="276144"/>
                  <a:pt x="2672862" y="283959"/>
                  <a:pt x="2680677" y="281354"/>
                </a:cubicBezTo>
                <a:cubicBezTo>
                  <a:pt x="2702630" y="274036"/>
                  <a:pt x="2706083" y="252030"/>
                  <a:pt x="2711939" y="234462"/>
                </a:cubicBezTo>
                <a:cubicBezTo>
                  <a:pt x="2719754" y="237067"/>
                  <a:pt x="2727147" y="242277"/>
                  <a:pt x="2735385" y="242277"/>
                </a:cubicBezTo>
                <a:cubicBezTo>
                  <a:pt x="2760552" y="242277"/>
                  <a:pt x="2762460" y="229019"/>
                  <a:pt x="2774462" y="211015"/>
                </a:cubicBezTo>
                <a:cubicBezTo>
                  <a:pt x="2780037" y="194290"/>
                  <a:pt x="2783648" y="176600"/>
                  <a:pt x="2797908" y="164123"/>
                </a:cubicBezTo>
                <a:cubicBezTo>
                  <a:pt x="2812046" y="151753"/>
                  <a:pt x="2828599" y="136933"/>
                  <a:pt x="2844800" y="132862"/>
                </a:cubicBezTo>
                <a:cubicBezTo>
                  <a:pt x="2861001" y="128792"/>
                  <a:pt x="2883348" y="127489"/>
                  <a:pt x="2895112" y="139700"/>
                </a:cubicBezTo>
                <a:cubicBezTo>
                  <a:pt x="2906876" y="151911"/>
                  <a:pt x="2907568" y="191111"/>
                  <a:pt x="2915383" y="206131"/>
                </a:cubicBezTo>
                <a:cubicBezTo>
                  <a:pt x="2923198" y="221151"/>
                  <a:pt x="2934189" y="227216"/>
                  <a:pt x="2942004" y="229821"/>
                </a:cubicBezTo>
                <a:cubicBezTo>
                  <a:pt x="2952424" y="240241"/>
                  <a:pt x="2956088" y="276673"/>
                  <a:pt x="2962031" y="281354"/>
                </a:cubicBezTo>
                <a:cubicBezTo>
                  <a:pt x="2967974" y="286035"/>
                  <a:pt x="2972452" y="265723"/>
                  <a:pt x="2977662" y="257908"/>
                </a:cubicBezTo>
                <a:cubicBezTo>
                  <a:pt x="2985477" y="260513"/>
                  <a:pt x="2994254" y="261153"/>
                  <a:pt x="3001108" y="265723"/>
                </a:cubicBezTo>
                <a:cubicBezTo>
                  <a:pt x="3010304" y="271854"/>
                  <a:pt x="3013652" y="287352"/>
                  <a:pt x="3024554" y="289169"/>
                </a:cubicBezTo>
                <a:cubicBezTo>
                  <a:pt x="3033819" y="290713"/>
                  <a:pt x="3040185" y="278749"/>
                  <a:pt x="3048000" y="273539"/>
                </a:cubicBezTo>
                <a:cubicBezTo>
                  <a:pt x="3055815" y="276144"/>
                  <a:pt x="3064742" y="286142"/>
                  <a:pt x="3071446" y="281354"/>
                </a:cubicBezTo>
                <a:cubicBezTo>
                  <a:pt x="3086733" y="270435"/>
                  <a:pt x="3092287" y="250093"/>
                  <a:pt x="3102708" y="234462"/>
                </a:cubicBezTo>
                <a:cubicBezTo>
                  <a:pt x="3107918" y="226646"/>
                  <a:pt x="3111697" y="217657"/>
                  <a:pt x="3118339" y="211015"/>
                </a:cubicBezTo>
                <a:cubicBezTo>
                  <a:pt x="3148427" y="180927"/>
                  <a:pt x="3135654" y="196765"/>
                  <a:pt x="3157416" y="164123"/>
                </a:cubicBezTo>
                <a:cubicBezTo>
                  <a:pt x="3161674" y="151347"/>
                  <a:pt x="3168103" y="125205"/>
                  <a:pt x="3180862" y="117231"/>
                </a:cubicBezTo>
                <a:cubicBezTo>
                  <a:pt x="3194834" y="108499"/>
                  <a:pt x="3227754" y="101600"/>
                  <a:pt x="3227754" y="101600"/>
                </a:cubicBezTo>
                <a:cubicBezTo>
                  <a:pt x="3237899" y="172616"/>
                  <a:pt x="3229744" y="138835"/>
                  <a:pt x="3251200" y="203200"/>
                </a:cubicBezTo>
                <a:cubicBezTo>
                  <a:pt x="3253805" y="211015"/>
                  <a:pt x="3254446" y="219791"/>
                  <a:pt x="3259016" y="226646"/>
                </a:cubicBezTo>
                <a:lnTo>
                  <a:pt x="3290277" y="273539"/>
                </a:lnTo>
                <a:lnTo>
                  <a:pt x="3305908" y="296985"/>
                </a:lnTo>
                <a:cubicBezTo>
                  <a:pt x="3311118" y="289170"/>
                  <a:pt x="3314897" y="280181"/>
                  <a:pt x="3321539" y="273539"/>
                </a:cubicBezTo>
                <a:cubicBezTo>
                  <a:pt x="3341664" y="253414"/>
                  <a:pt x="3356103" y="255684"/>
                  <a:pt x="3384062" y="250092"/>
                </a:cubicBezTo>
                <a:cubicBezTo>
                  <a:pt x="3386667" y="237066"/>
                  <a:pt x="3383288" y="221802"/>
                  <a:pt x="3391877" y="211015"/>
                </a:cubicBezTo>
                <a:cubicBezTo>
                  <a:pt x="3400466" y="200228"/>
                  <a:pt x="3423871" y="188342"/>
                  <a:pt x="3435594" y="185371"/>
                </a:cubicBezTo>
                <a:cubicBezTo>
                  <a:pt x="3447317" y="182400"/>
                  <a:pt x="3454400" y="190582"/>
                  <a:pt x="3462216" y="193187"/>
                </a:cubicBezTo>
                <a:cubicBezTo>
                  <a:pt x="3459611" y="154110"/>
                  <a:pt x="3481917" y="161763"/>
                  <a:pt x="3489325" y="145806"/>
                </a:cubicBezTo>
                <a:cubicBezTo>
                  <a:pt x="3496733" y="129849"/>
                  <a:pt x="3500764" y="112631"/>
                  <a:pt x="3506666" y="97448"/>
                </a:cubicBezTo>
                <a:cubicBezTo>
                  <a:pt x="3512568" y="82265"/>
                  <a:pt x="3503898" y="57313"/>
                  <a:pt x="3524739" y="54708"/>
                </a:cubicBezTo>
                <a:cubicBezTo>
                  <a:pt x="3540370" y="49498"/>
                  <a:pt x="3569587" y="22728"/>
                  <a:pt x="3571631" y="39077"/>
                </a:cubicBezTo>
                <a:cubicBezTo>
                  <a:pt x="3576497" y="78003"/>
                  <a:pt x="3583226" y="144199"/>
                  <a:pt x="3595077" y="179754"/>
                </a:cubicBezTo>
                <a:cubicBezTo>
                  <a:pt x="3597682" y="187569"/>
                  <a:pt x="3597067" y="197375"/>
                  <a:pt x="3602892" y="203200"/>
                </a:cubicBezTo>
                <a:cubicBezTo>
                  <a:pt x="3608717" y="209025"/>
                  <a:pt x="3618523" y="208410"/>
                  <a:pt x="3626339" y="211015"/>
                </a:cubicBezTo>
                <a:cubicBezTo>
                  <a:pt x="3634154" y="208410"/>
                  <a:pt x="3643352" y="208346"/>
                  <a:pt x="3649785" y="203200"/>
                </a:cubicBezTo>
                <a:cubicBezTo>
                  <a:pt x="3657120" y="197332"/>
                  <a:pt x="3656505" y="182724"/>
                  <a:pt x="3665416" y="179754"/>
                </a:cubicBezTo>
                <a:cubicBezTo>
                  <a:pt x="3675606" y="176357"/>
                  <a:pt x="3686257" y="184964"/>
                  <a:pt x="3696677" y="187569"/>
                </a:cubicBezTo>
                <a:cubicBezTo>
                  <a:pt x="3738205" y="215255"/>
                  <a:pt x="3707305" y="205546"/>
                  <a:pt x="3727939" y="179754"/>
                </a:cubicBezTo>
                <a:cubicBezTo>
                  <a:pt x="3733807" y="172419"/>
                  <a:pt x="3742802" y="167938"/>
                  <a:pt x="3751385" y="164123"/>
                </a:cubicBezTo>
                <a:cubicBezTo>
                  <a:pt x="3766441" y="157431"/>
                  <a:pt x="3798277" y="148492"/>
                  <a:pt x="3798277" y="148492"/>
                </a:cubicBezTo>
                <a:cubicBezTo>
                  <a:pt x="3805228" y="127641"/>
                  <a:pt x="3817785" y="93965"/>
                  <a:pt x="3821723" y="70339"/>
                </a:cubicBezTo>
                <a:cubicBezTo>
                  <a:pt x="3825176" y="49621"/>
                  <a:pt x="3821009" y="27008"/>
                  <a:pt x="3829539" y="7815"/>
                </a:cubicBezTo>
                <a:cubicBezTo>
                  <a:pt x="3832885" y="287"/>
                  <a:pt x="3845170" y="2605"/>
                  <a:pt x="3852985" y="0"/>
                </a:cubicBezTo>
                <a:cubicBezTo>
                  <a:pt x="3858195" y="7815"/>
                  <a:pt x="3864415" y="15045"/>
                  <a:pt x="3868616" y="23446"/>
                </a:cubicBezTo>
                <a:cubicBezTo>
                  <a:pt x="3900976" y="88166"/>
                  <a:pt x="3847261" y="3137"/>
                  <a:pt x="3892062" y="70339"/>
                </a:cubicBezTo>
                <a:cubicBezTo>
                  <a:pt x="3894667" y="78154"/>
                  <a:pt x="3895876" y="86584"/>
                  <a:pt x="3899877" y="93785"/>
                </a:cubicBezTo>
                <a:cubicBezTo>
                  <a:pt x="3909000" y="110207"/>
                  <a:pt x="3931139" y="140677"/>
                  <a:pt x="3931139" y="140677"/>
                </a:cubicBezTo>
                <a:cubicBezTo>
                  <a:pt x="3949739" y="196480"/>
                  <a:pt x="3937630" y="173860"/>
                  <a:pt x="3962400" y="211015"/>
                </a:cubicBezTo>
                <a:cubicBezTo>
                  <a:pt x="3971381" y="184074"/>
                  <a:pt x="3964391" y="193394"/>
                  <a:pt x="3978031" y="1797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EC9D567-9E74-9146-8516-F9657FECE4D8}"/>
              </a:ext>
            </a:extLst>
          </p:cNvPr>
          <p:cNvSpPr/>
          <p:nvPr/>
        </p:nvSpPr>
        <p:spPr>
          <a:xfrm>
            <a:off x="4751070" y="2217420"/>
            <a:ext cx="3672840" cy="518160"/>
          </a:xfrm>
          <a:custGeom>
            <a:avLst/>
            <a:gdLst>
              <a:gd name="connsiteX0" fmla="*/ 0 w 3672840"/>
              <a:gd name="connsiteY0" fmla="*/ 506730 h 518160"/>
              <a:gd name="connsiteX1" fmla="*/ 26670 w 3672840"/>
              <a:gd name="connsiteY1" fmla="*/ 510540 h 518160"/>
              <a:gd name="connsiteX2" fmla="*/ 133350 w 3672840"/>
              <a:gd name="connsiteY2" fmla="*/ 518160 h 518160"/>
              <a:gd name="connsiteX3" fmla="*/ 213360 w 3672840"/>
              <a:gd name="connsiteY3" fmla="*/ 514350 h 518160"/>
              <a:gd name="connsiteX4" fmla="*/ 228600 w 3672840"/>
              <a:gd name="connsiteY4" fmla="*/ 510540 h 518160"/>
              <a:gd name="connsiteX5" fmla="*/ 247650 w 3672840"/>
              <a:gd name="connsiteY5" fmla="*/ 506730 h 518160"/>
              <a:gd name="connsiteX6" fmla="*/ 300990 w 3672840"/>
              <a:gd name="connsiteY6" fmla="*/ 499110 h 518160"/>
              <a:gd name="connsiteX7" fmla="*/ 327660 w 3672840"/>
              <a:gd name="connsiteY7" fmla="*/ 491490 h 518160"/>
              <a:gd name="connsiteX8" fmla="*/ 342900 w 3672840"/>
              <a:gd name="connsiteY8" fmla="*/ 487680 h 518160"/>
              <a:gd name="connsiteX9" fmla="*/ 354330 w 3672840"/>
              <a:gd name="connsiteY9" fmla="*/ 483870 h 518160"/>
              <a:gd name="connsiteX10" fmla="*/ 415290 w 3672840"/>
              <a:gd name="connsiteY10" fmla="*/ 472440 h 518160"/>
              <a:gd name="connsiteX11" fmla="*/ 476250 w 3672840"/>
              <a:gd name="connsiteY11" fmla="*/ 461010 h 518160"/>
              <a:gd name="connsiteX12" fmla="*/ 556260 w 3672840"/>
              <a:gd name="connsiteY12" fmla="*/ 453390 h 518160"/>
              <a:gd name="connsiteX13" fmla="*/ 586740 w 3672840"/>
              <a:gd name="connsiteY13" fmla="*/ 449580 h 518160"/>
              <a:gd name="connsiteX14" fmla="*/ 647700 w 3672840"/>
              <a:gd name="connsiteY14" fmla="*/ 441960 h 518160"/>
              <a:gd name="connsiteX15" fmla="*/ 765810 w 3672840"/>
              <a:gd name="connsiteY15" fmla="*/ 434340 h 518160"/>
              <a:gd name="connsiteX16" fmla="*/ 803910 w 3672840"/>
              <a:gd name="connsiteY16" fmla="*/ 426720 h 518160"/>
              <a:gd name="connsiteX17" fmla="*/ 933450 w 3672840"/>
              <a:gd name="connsiteY17" fmla="*/ 419100 h 518160"/>
              <a:gd name="connsiteX18" fmla="*/ 963930 w 3672840"/>
              <a:gd name="connsiteY18" fmla="*/ 415290 h 518160"/>
              <a:gd name="connsiteX19" fmla="*/ 1009650 w 3672840"/>
              <a:gd name="connsiteY19" fmla="*/ 411480 h 518160"/>
              <a:gd name="connsiteX20" fmla="*/ 1032510 w 3672840"/>
              <a:gd name="connsiteY20" fmla="*/ 403860 h 518160"/>
              <a:gd name="connsiteX21" fmla="*/ 1043940 w 3672840"/>
              <a:gd name="connsiteY21" fmla="*/ 400050 h 518160"/>
              <a:gd name="connsiteX22" fmla="*/ 1066800 w 3672840"/>
              <a:gd name="connsiteY22" fmla="*/ 392430 h 518160"/>
              <a:gd name="connsiteX23" fmla="*/ 1078230 w 3672840"/>
              <a:gd name="connsiteY23" fmla="*/ 388620 h 518160"/>
              <a:gd name="connsiteX24" fmla="*/ 1093470 w 3672840"/>
              <a:gd name="connsiteY24" fmla="*/ 384810 h 518160"/>
              <a:gd name="connsiteX25" fmla="*/ 1104900 w 3672840"/>
              <a:gd name="connsiteY25" fmla="*/ 381000 h 518160"/>
              <a:gd name="connsiteX26" fmla="*/ 1177290 w 3672840"/>
              <a:gd name="connsiteY26" fmla="*/ 377190 h 518160"/>
              <a:gd name="connsiteX27" fmla="*/ 1219200 w 3672840"/>
              <a:gd name="connsiteY27" fmla="*/ 373380 h 518160"/>
              <a:gd name="connsiteX28" fmla="*/ 1249680 w 3672840"/>
              <a:gd name="connsiteY28" fmla="*/ 369570 h 518160"/>
              <a:gd name="connsiteX29" fmla="*/ 1272540 w 3672840"/>
              <a:gd name="connsiteY29" fmla="*/ 365760 h 518160"/>
              <a:gd name="connsiteX30" fmla="*/ 1421130 w 3672840"/>
              <a:gd name="connsiteY30" fmla="*/ 361950 h 518160"/>
              <a:gd name="connsiteX31" fmla="*/ 1584960 w 3672840"/>
              <a:gd name="connsiteY31" fmla="*/ 354330 h 518160"/>
              <a:gd name="connsiteX32" fmla="*/ 1623060 w 3672840"/>
              <a:gd name="connsiteY32" fmla="*/ 346710 h 518160"/>
              <a:gd name="connsiteX33" fmla="*/ 1642110 w 3672840"/>
              <a:gd name="connsiteY33" fmla="*/ 342900 h 518160"/>
              <a:gd name="connsiteX34" fmla="*/ 1668780 w 3672840"/>
              <a:gd name="connsiteY34" fmla="*/ 335280 h 518160"/>
              <a:gd name="connsiteX35" fmla="*/ 1741170 w 3672840"/>
              <a:gd name="connsiteY35" fmla="*/ 327660 h 518160"/>
              <a:gd name="connsiteX36" fmla="*/ 1764030 w 3672840"/>
              <a:gd name="connsiteY36" fmla="*/ 323850 h 518160"/>
              <a:gd name="connsiteX37" fmla="*/ 1779270 w 3672840"/>
              <a:gd name="connsiteY37" fmla="*/ 320040 h 518160"/>
              <a:gd name="connsiteX38" fmla="*/ 1840230 w 3672840"/>
              <a:gd name="connsiteY38" fmla="*/ 312420 h 518160"/>
              <a:gd name="connsiteX39" fmla="*/ 1870710 w 3672840"/>
              <a:gd name="connsiteY39" fmla="*/ 308610 h 518160"/>
              <a:gd name="connsiteX40" fmla="*/ 1920240 w 3672840"/>
              <a:gd name="connsiteY40" fmla="*/ 297180 h 518160"/>
              <a:gd name="connsiteX41" fmla="*/ 1962150 w 3672840"/>
              <a:gd name="connsiteY41" fmla="*/ 285750 h 518160"/>
              <a:gd name="connsiteX42" fmla="*/ 2011680 w 3672840"/>
              <a:gd name="connsiteY42" fmla="*/ 281940 h 518160"/>
              <a:gd name="connsiteX43" fmla="*/ 2026920 w 3672840"/>
              <a:gd name="connsiteY43" fmla="*/ 278130 h 518160"/>
              <a:gd name="connsiteX44" fmla="*/ 2053590 w 3672840"/>
              <a:gd name="connsiteY44" fmla="*/ 270510 h 518160"/>
              <a:gd name="connsiteX45" fmla="*/ 2091690 w 3672840"/>
              <a:gd name="connsiteY45" fmla="*/ 266700 h 518160"/>
              <a:gd name="connsiteX46" fmla="*/ 2118360 w 3672840"/>
              <a:gd name="connsiteY46" fmla="*/ 262890 h 518160"/>
              <a:gd name="connsiteX47" fmla="*/ 2145030 w 3672840"/>
              <a:gd name="connsiteY47" fmla="*/ 255270 h 518160"/>
              <a:gd name="connsiteX48" fmla="*/ 2156460 w 3672840"/>
              <a:gd name="connsiteY48" fmla="*/ 251460 h 518160"/>
              <a:gd name="connsiteX49" fmla="*/ 2171700 w 3672840"/>
              <a:gd name="connsiteY49" fmla="*/ 247650 h 518160"/>
              <a:gd name="connsiteX50" fmla="*/ 2198370 w 3672840"/>
              <a:gd name="connsiteY50" fmla="*/ 240030 h 518160"/>
              <a:gd name="connsiteX51" fmla="*/ 2251710 w 3672840"/>
              <a:gd name="connsiteY51" fmla="*/ 232410 h 518160"/>
              <a:gd name="connsiteX52" fmla="*/ 2278380 w 3672840"/>
              <a:gd name="connsiteY52" fmla="*/ 236220 h 518160"/>
              <a:gd name="connsiteX53" fmla="*/ 2289810 w 3672840"/>
              <a:gd name="connsiteY53" fmla="*/ 232410 h 518160"/>
              <a:gd name="connsiteX54" fmla="*/ 2305050 w 3672840"/>
              <a:gd name="connsiteY54" fmla="*/ 228600 h 518160"/>
              <a:gd name="connsiteX55" fmla="*/ 2358390 w 3672840"/>
              <a:gd name="connsiteY55" fmla="*/ 213360 h 518160"/>
              <a:gd name="connsiteX56" fmla="*/ 2388870 w 3672840"/>
              <a:gd name="connsiteY56" fmla="*/ 209550 h 518160"/>
              <a:gd name="connsiteX57" fmla="*/ 2423160 w 3672840"/>
              <a:gd name="connsiteY57" fmla="*/ 201930 h 518160"/>
              <a:gd name="connsiteX58" fmla="*/ 2476500 w 3672840"/>
              <a:gd name="connsiteY58" fmla="*/ 194310 h 518160"/>
              <a:gd name="connsiteX59" fmla="*/ 2499360 w 3672840"/>
              <a:gd name="connsiteY59" fmla="*/ 190500 h 518160"/>
              <a:gd name="connsiteX60" fmla="*/ 2625090 w 3672840"/>
              <a:gd name="connsiteY60" fmla="*/ 179070 h 518160"/>
              <a:gd name="connsiteX61" fmla="*/ 2674620 w 3672840"/>
              <a:gd name="connsiteY61" fmla="*/ 167640 h 518160"/>
              <a:gd name="connsiteX62" fmla="*/ 2689860 w 3672840"/>
              <a:gd name="connsiteY62" fmla="*/ 163830 h 518160"/>
              <a:gd name="connsiteX63" fmla="*/ 2720340 w 3672840"/>
              <a:gd name="connsiteY63" fmla="*/ 160020 h 518160"/>
              <a:gd name="connsiteX64" fmla="*/ 2743200 w 3672840"/>
              <a:gd name="connsiteY64" fmla="*/ 156210 h 518160"/>
              <a:gd name="connsiteX65" fmla="*/ 2796540 w 3672840"/>
              <a:gd name="connsiteY65" fmla="*/ 148590 h 518160"/>
              <a:gd name="connsiteX66" fmla="*/ 2823210 w 3672840"/>
              <a:gd name="connsiteY66" fmla="*/ 144780 h 518160"/>
              <a:gd name="connsiteX67" fmla="*/ 2853690 w 3672840"/>
              <a:gd name="connsiteY67" fmla="*/ 140970 h 518160"/>
              <a:gd name="connsiteX68" fmla="*/ 2868930 w 3672840"/>
              <a:gd name="connsiteY68" fmla="*/ 137160 h 518160"/>
              <a:gd name="connsiteX69" fmla="*/ 3150870 w 3672840"/>
              <a:gd name="connsiteY69" fmla="*/ 125730 h 518160"/>
              <a:gd name="connsiteX70" fmla="*/ 3173730 w 3672840"/>
              <a:gd name="connsiteY70" fmla="*/ 121920 h 518160"/>
              <a:gd name="connsiteX71" fmla="*/ 3188970 w 3672840"/>
              <a:gd name="connsiteY71" fmla="*/ 118110 h 518160"/>
              <a:gd name="connsiteX72" fmla="*/ 3211830 w 3672840"/>
              <a:gd name="connsiteY72" fmla="*/ 114300 h 518160"/>
              <a:gd name="connsiteX73" fmla="*/ 3249930 w 3672840"/>
              <a:gd name="connsiteY73" fmla="*/ 106680 h 518160"/>
              <a:gd name="connsiteX74" fmla="*/ 3280410 w 3672840"/>
              <a:gd name="connsiteY74" fmla="*/ 99060 h 518160"/>
              <a:gd name="connsiteX75" fmla="*/ 3352800 w 3672840"/>
              <a:gd name="connsiteY75" fmla="*/ 91440 h 518160"/>
              <a:gd name="connsiteX76" fmla="*/ 3379470 w 3672840"/>
              <a:gd name="connsiteY76" fmla="*/ 87630 h 518160"/>
              <a:gd name="connsiteX77" fmla="*/ 3444240 w 3672840"/>
              <a:gd name="connsiteY77" fmla="*/ 76200 h 518160"/>
              <a:gd name="connsiteX78" fmla="*/ 3459480 w 3672840"/>
              <a:gd name="connsiteY78" fmla="*/ 72390 h 518160"/>
              <a:gd name="connsiteX79" fmla="*/ 3470910 w 3672840"/>
              <a:gd name="connsiteY79" fmla="*/ 68580 h 518160"/>
              <a:gd name="connsiteX80" fmla="*/ 3489960 w 3672840"/>
              <a:gd name="connsiteY80" fmla="*/ 64770 h 518160"/>
              <a:gd name="connsiteX81" fmla="*/ 3505200 w 3672840"/>
              <a:gd name="connsiteY81" fmla="*/ 60960 h 518160"/>
              <a:gd name="connsiteX82" fmla="*/ 3524250 w 3672840"/>
              <a:gd name="connsiteY82" fmla="*/ 57150 h 518160"/>
              <a:gd name="connsiteX83" fmla="*/ 3547110 w 3672840"/>
              <a:gd name="connsiteY83" fmla="*/ 49530 h 518160"/>
              <a:gd name="connsiteX84" fmla="*/ 3558540 w 3672840"/>
              <a:gd name="connsiteY84" fmla="*/ 45720 h 518160"/>
              <a:gd name="connsiteX85" fmla="*/ 3569970 w 3672840"/>
              <a:gd name="connsiteY85" fmla="*/ 38100 h 518160"/>
              <a:gd name="connsiteX86" fmla="*/ 3585210 w 3672840"/>
              <a:gd name="connsiteY86" fmla="*/ 34290 h 518160"/>
              <a:gd name="connsiteX87" fmla="*/ 3623310 w 3672840"/>
              <a:gd name="connsiteY87" fmla="*/ 22860 h 518160"/>
              <a:gd name="connsiteX88" fmla="*/ 3642360 w 3672840"/>
              <a:gd name="connsiteY88" fmla="*/ 11430 h 518160"/>
              <a:gd name="connsiteX89" fmla="*/ 3665220 w 3672840"/>
              <a:gd name="connsiteY89" fmla="*/ 3810 h 518160"/>
              <a:gd name="connsiteX90" fmla="*/ 3672840 w 3672840"/>
              <a:gd name="connsiteY90" fmla="*/ 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672840" h="518160">
                <a:moveTo>
                  <a:pt x="0" y="506730"/>
                </a:moveTo>
                <a:cubicBezTo>
                  <a:pt x="8890" y="508000"/>
                  <a:pt x="17711" y="509922"/>
                  <a:pt x="26670" y="510540"/>
                </a:cubicBezTo>
                <a:cubicBezTo>
                  <a:pt x="140235" y="518372"/>
                  <a:pt x="76818" y="508738"/>
                  <a:pt x="133350" y="518160"/>
                </a:cubicBezTo>
                <a:cubicBezTo>
                  <a:pt x="160020" y="516890"/>
                  <a:pt x="186745" y="516479"/>
                  <a:pt x="213360" y="514350"/>
                </a:cubicBezTo>
                <a:cubicBezTo>
                  <a:pt x="218580" y="513932"/>
                  <a:pt x="223488" y="511676"/>
                  <a:pt x="228600" y="510540"/>
                </a:cubicBezTo>
                <a:cubicBezTo>
                  <a:pt x="234922" y="509135"/>
                  <a:pt x="241250" y="507715"/>
                  <a:pt x="247650" y="506730"/>
                </a:cubicBezTo>
                <a:cubicBezTo>
                  <a:pt x="278086" y="502048"/>
                  <a:pt x="273847" y="504539"/>
                  <a:pt x="300990" y="499110"/>
                </a:cubicBezTo>
                <a:cubicBezTo>
                  <a:pt x="320841" y="495140"/>
                  <a:pt x="310714" y="496332"/>
                  <a:pt x="327660" y="491490"/>
                </a:cubicBezTo>
                <a:cubicBezTo>
                  <a:pt x="332695" y="490051"/>
                  <a:pt x="337865" y="489119"/>
                  <a:pt x="342900" y="487680"/>
                </a:cubicBezTo>
                <a:cubicBezTo>
                  <a:pt x="346762" y="486577"/>
                  <a:pt x="350468" y="484973"/>
                  <a:pt x="354330" y="483870"/>
                </a:cubicBezTo>
                <a:cubicBezTo>
                  <a:pt x="378670" y="476916"/>
                  <a:pt x="381780" y="479142"/>
                  <a:pt x="415290" y="472440"/>
                </a:cubicBezTo>
                <a:cubicBezTo>
                  <a:pt x="423625" y="470773"/>
                  <a:pt x="462887" y="462495"/>
                  <a:pt x="476250" y="461010"/>
                </a:cubicBezTo>
                <a:cubicBezTo>
                  <a:pt x="502877" y="458051"/>
                  <a:pt x="529676" y="456713"/>
                  <a:pt x="556260" y="453390"/>
                </a:cubicBezTo>
                <a:lnTo>
                  <a:pt x="586740" y="449580"/>
                </a:lnTo>
                <a:cubicBezTo>
                  <a:pt x="608330" y="446701"/>
                  <a:pt x="625570" y="443486"/>
                  <a:pt x="647700" y="441960"/>
                </a:cubicBezTo>
                <a:cubicBezTo>
                  <a:pt x="815877" y="430362"/>
                  <a:pt x="655568" y="444362"/>
                  <a:pt x="765810" y="434340"/>
                </a:cubicBezTo>
                <a:cubicBezTo>
                  <a:pt x="778510" y="431800"/>
                  <a:pt x="791012" y="427893"/>
                  <a:pt x="803910" y="426720"/>
                </a:cubicBezTo>
                <a:cubicBezTo>
                  <a:pt x="874938" y="420263"/>
                  <a:pt x="831806" y="423519"/>
                  <a:pt x="933450" y="419100"/>
                </a:cubicBezTo>
                <a:cubicBezTo>
                  <a:pt x="943610" y="417830"/>
                  <a:pt x="953742" y="416309"/>
                  <a:pt x="963930" y="415290"/>
                </a:cubicBezTo>
                <a:cubicBezTo>
                  <a:pt x="979147" y="413768"/>
                  <a:pt x="994565" y="413994"/>
                  <a:pt x="1009650" y="411480"/>
                </a:cubicBezTo>
                <a:cubicBezTo>
                  <a:pt x="1017573" y="410160"/>
                  <a:pt x="1024890" y="406400"/>
                  <a:pt x="1032510" y="403860"/>
                </a:cubicBezTo>
                <a:lnTo>
                  <a:pt x="1043940" y="400050"/>
                </a:lnTo>
                <a:lnTo>
                  <a:pt x="1066800" y="392430"/>
                </a:lnTo>
                <a:cubicBezTo>
                  <a:pt x="1070610" y="391160"/>
                  <a:pt x="1074334" y="389594"/>
                  <a:pt x="1078230" y="388620"/>
                </a:cubicBezTo>
                <a:cubicBezTo>
                  <a:pt x="1083310" y="387350"/>
                  <a:pt x="1088435" y="386249"/>
                  <a:pt x="1093470" y="384810"/>
                </a:cubicBezTo>
                <a:cubicBezTo>
                  <a:pt x="1097332" y="383707"/>
                  <a:pt x="1100900" y="381364"/>
                  <a:pt x="1104900" y="381000"/>
                </a:cubicBezTo>
                <a:cubicBezTo>
                  <a:pt x="1128964" y="378812"/>
                  <a:pt x="1153180" y="378797"/>
                  <a:pt x="1177290" y="377190"/>
                </a:cubicBezTo>
                <a:cubicBezTo>
                  <a:pt x="1191287" y="376257"/>
                  <a:pt x="1205249" y="374848"/>
                  <a:pt x="1219200" y="373380"/>
                </a:cubicBezTo>
                <a:cubicBezTo>
                  <a:pt x="1229383" y="372308"/>
                  <a:pt x="1239544" y="371018"/>
                  <a:pt x="1249680" y="369570"/>
                </a:cubicBezTo>
                <a:cubicBezTo>
                  <a:pt x="1257327" y="368478"/>
                  <a:pt x="1264823" y="366103"/>
                  <a:pt x="1272540" y="365760"/>
                </a:cubicBezTo>
                <a:cubicBezTo>
                  <a:pt x="1322037" y="363560"/>
                  <a:pt x="1371600" y="363220"/>
                  <a:pt x="1421130" y="361950"/>
                </a:cubicBezTo>
                <a:cubicBezTo>
                  <a:pt x="1499103" y="348955"/>
                  <a:pt x="1383054" y="367218"/>
                  <a:pt x="1584960" y="354330"/>
                </a:cubicBezTo>
                <a:cubicBezTo>
                  <a:pt x="1597885" y="353505"/>
                  <a:pt x="1610360" y="349250"/>
                  <a:pt x="1623060" y="346710"/>
                </a:cubicBezTo>
                <a:cubicBezTo>
                  <a:pt x="1629410" y="345440"/>
                  <a:pt x="1635967" y="344948"/>
                  <a:pt x="1642110" y="342900"/>
                </a:cubicBezTo>
                <a:cubicBezTo>
                  <a:pt x="1653004" y="339269"/>
                  <a:pt x="1656820" y="337672"/>
                  <a:pt x="1668780" y="335280"/>
                </a:cubicBezTo>
                <a:cubicBezTo>
                  <a:pt x="1697359" y="329564"/>
                  <a:pt x="1706691" y="330312"/>
                  <a:pt x="1741170" y="327660"/>
                </a:cubicBezTo>
                <a:cubicBezTo>
                  <a:pt x="1748790" y="326390"/>
                  <a:pt x="1756455" y="325365"/>
                  <a:pt x="1764030" y="323850"/>
                </a:cubicBezTo>
                <a:cubicBezTo>
                  <a:pt x="1769165" y="322823"/>
                  <a:pt x="1774092" y="320817"/>
                  <a:pt x="1779270" y="320040"/>
                </a:cubicBezTo>
                <a:cubicBezTo>
                  <a:pt x="1799522" y="317002"/>
                  <a:pt x="1819910" y="314960"/>
                  <a:pt x="1840230" y="312420"/>
                </a:cubicBezTo>
                <a:cubicBezTo>
                  <a:pt x="1850390" y="311150"/>
                  <a:pt x="1860670" y="310618"/>
                  <a:pt x="1870710" y="308610"/>
                </a:cubicBezTo>
                <a:cubicBezTo>
                  <a:pt x="1885822" y="305588"/>
                  <a:pt x="1906454" y="301775"/>
                  <a:pt x="1920240" y="297180"/>
                </a:cubicBezTo>
                <a:cubicBezTo>
                  <a:pt x="1935884" y="291965"/>
                  <a:pt x="1945994" y="287545"/>
                  <a:pt x="1962150" y="285750"/>
                </a:cubicBezTo>
                <a:cubicBezTo>
                  <a:pt x="1978607" y="283921"/>
                  <a:pt x="1995170" y="283210"/>
                  <a:pt x="2011680" y="281940"/>
                </a:cubicBezTo>
                <a:cubicBezTo>
                  <a:pt x="2016760" y="280670"/>
                  <a:pt x="2021885" y="279569"/>
                  <a:pt x="2026920" y="278130"/>
                </a:cubicBezTo>
                <a:cubicBezTo>
                  <a:pt x="2037776" y="275028"/>
                  <a:pt x="2041679" y="272212"/>
                  <a:pt x="2053590" y="270510"/>
                </a:cubicBezTo>
                <a:cubicBezTo>
                  <a:pt x="2066225" y="268705"/>
                  <a:pt x="2079014" y="268191"/>
                  <a:pt x="2091690" y="266700"/>
                </a:cubicBezTo>
                <a:cubicBezTo>
                  <a:pt x="2100609" y="265651"/>
                  <a:pt x="2109470" y="264160"/>
                  <a:pt x="2118360" y="262890"/>
                </a:cubicBezTo>
                <a:cubicBezTo>
                  <a:pt x="2145765" y="253755"/>
                  <a:pt x="2111542" y="264838"/>
                  <a:pt x="2145030" y="255270"/>
                </a:cubicBezTo>
                <a:cubicBezTo>
                  <a:pt x="2148892" y="254167"/>
                  <a:pt x="2152598" y="252563"/>
                  <a:pt x="2156460" y="251460"/>
                </a:cubicBezTo>
                <a:cubicBezTo>
                  <a:pt x="2161495" y="250021"/>
                  <a:pt x="2166665" y="249089"/>
                  <a:pt x="2171700" y="247650"/>
                </a:cubicBezTo>
                <a:cubicBezTo>
                  <a:pt x="2188646" y="242808"/>
                  <a:pt x="2178519" y="244000"/>
                  <a:pt x="2198370" y="240030"/>
                </a:cubicBezTo>
                <a:cubicBezTo>
                  <a:pt x="2216681" y="236368"/>
                  <a:pt x="2232980" y="234751"/>
                  <a:pt x="2251710" y="232410"/>
                </a:cubicBezTo>
                <a:cubicBezTo>
                  <a:pt x="2260600" y="233680"/>
                  <a:pt x="2269400" y="236220"/>
                  <a:pt x="2278380" y="236220"/>
                </a:cubicBezTo>
                <a:cubicBezTo>
                  <a:pt x="2282396" y="236220"/>
                  <a:pt x="2285948" y="233513"/>
                  <a:pt x="2289810" y="232410"/>
                </a:cubicBezTo>
                <a:cubicBezTo>
                  <a:pt x="2294845" y="230971"/>
                  <a:pt x="2300034" y="230105"/>
                  <a:pt x="2305050" y="228600"/>
                </a:cubicBezTo>
                <a:cubicBezTo>
                  <a:pt x="2323125" y="223177"/>
                  <a:pt x="2339310" y="215745"/>
                  <a:pt x="2358390" y="213360"/>
                </a:cubicBezTo>
                <a:cubicBezTo>
                  <a:pt x="2368550" y="212090"/>
                  <a:pt x="2378750" y="211107"/>
                  <a:pt x="2388870" y="209550"/>
                </a:cubicBezTo>
                <a:cubicBezTo>
                  <a:pt x="2417705" y="205114"/>
                  <a:pt x="2397878" y="206986"/>
                  <a:pt x="2423160" y="201930"/>
                </a:cubicBezTo>
                <a:cubicBezTo>
                  <a:pt x="2445887" y="197385"/>
                  <a:pt x="2451917" y="197822"/>
                  <a:pt x="2476500" y="194310"/>
                </a:cubicBezTo>
                <a:cubicBezTo>
                  <a:pt x="2484147" y="193218"/>
                  <a:pt x="2491688" y="191403"/>
                  <a:pt x="2499360" y="190500"/>
                </a:cubicBezTo>
                <a:cubicBezTo>
                  <a:pt x="2541192" y="185579"/>
                  <a:pt x="2583424" y="185480"/>
                  <a:pt x="2625090" y="179070"/>
                </a:cubicBezTo>
                <a:cubicBezTo>
                  <a:pt x="2640336" y="176724"/>
                  <a:pt x="2660617" y="171141"/>
                  <a:pt x="2674620" y="167640"/>
                </a:cubicBezTo>
                <a:cubicBezTo>
                  <a:pt x="2679700" y="166370"/>
                  <a:pt x="2684664" y="164479"/>
                  <a:pt x="2689860" y="163830"/>
                </a:cubicBezTo>
                <a:lnTo>
                  <a:pt x="2720340" y="160020"/>
                </a:lnTo>
                <a:cubicBezTo>
                  <a:pt x="2727987" y="158928"/>
                  <a:pt x="2735560" y="157356"/>
                  <a:pt x="2743200" y="156210"/>
                </a:cubicBezTo>
                <a:lnTo>
                  <a:pt x="2796540" y="148590"/>
                </a:lnTo>
                <a:lnTo>
                  <a:pt x="2823210" y="144780"/>
                </a:lnTo>
                <a:cubicBezTo>
                  <a:pt x="2833370" y="143510"/>
                  <a:pt x="2843590" y="142653"/>
                  <a:pt x="2853690" y="140970"/>
                </a:cubicBezTo>
                <a:cubicBezTo>
                  <a:pt x="2858855" y="140109"/>
                  <a:pt x="2863726" y="137738"/>
                  <a:pt x="2868930" y="137160"/>
                </a:cubicBezTo>
                <a:cubicBezTo>
                  <a:pt x="2980930" y="124716"/>
                  <a:pt x="3015998" y="128375"/>
                  <a:pt x="3150870" y="125730"/>
                </a:cubicBezTo>
                <a:cubicBezTo>
                  <a:pt x="3158490" y="124460"/>
                  <a:pt x="3166155" y="123435"/>
                  <a:pt x="3173730" y="121920"/>
                </a:cubicBezTo>
                <a:cubicBezTo>
                  <a:pt x="3178865" y="120893"/>
                  <a:pt x="3183835" y="119137"/>
                  <a:pt x="3188970" y="118110"/>
                </a:cubicBezTo>
                <a:cubicBezTo>
                  <a:pt x="3196545" y="116595"/>
                  <a:pt x="3204237" y="115724"/>
                  <a:pt x="3211830" y="114300"/>
                </a:cubicBezTo>
                <a:cubicBezTo>
                  <a:pt x="3224560" y="111913"/>
                  <a:pt x="3237643" y="110776"/>
                  <a:pt x="3249930" y="106680"/>
                </a:cubicBezTo>
                <a:cubicBezTo>
                  <a:pt x="3263837" y="102044"/>
                  <a:pt x="3263333" y="101687"/>
                  <a:pt x="3280410" y="99060"/>
                </a:cubicBezTo>
                <a:cubicBezTo>
                  <a:pt x="3312820" y="94074"/>
                  <a:pt x="3317119" y="95405"/>
                  <a:pt x="3352800" y="91440"/>
                </a:cubicBezTo>
                <a:cubicBezTo>
                  <a:pt x="3361725" y="90448"/>
                  <a:pt x="3370600" y="89031"/>
                  <a:pt x="3379470" y="87630"/>
                </a:cubicBezTo>
                <a:cubicBezTo>
                  <a:pt x="3396284" y="84975"/>
                  <a:pt x="3424833" y="80513"/>
                  <a:pt x="3444240" y="76200"/>
                </a:cubicBezTo>
                <a:cubicBezTo>
                  <a:pt x="3449352" y="75064"/>
                  <a:pt x="3454445" y="73829"/>
                  <a:pt x="3459480" y="72390"/>
                </a:cubicBezTo>
                <a:cubicBezTo>
                  <a:pt x="3463342" y="71287"/>
                  <a:pt x="3467014" y="69554"/>
                  <a:pt x="3470910" y="68580"/>
                </a:cubicBezTo>
                <a:cubicBezTo>
                  <a:pt x="3477192" y="67009"/>
                  <a:pt x="3483638" y="66175"/>
                  <a:pt x="3489960" y="64770"/>
                </a:cubicBezTo>
                <a:cubicBezTo>
                  <a:pt x="3495072" y="63634"/>
                  <a:pt x="3500088" y="62096"/>
                  <a:pt x="3505200" y="60960"/>
                </a:cubicBezTo>
                <a:cubicBezTo>
                  <a:pt x="3511522" y="59555"/>
                  <a:pt x="3518002" y="58854"/>
                  <a:pt x="3524250" y="57150"/>
                </a:cubicBezTo>
                <a:cubicBezTo>
                  <a:pt x="3531999" y="55037"/>
                  <a:pt x="3539490" y="52070"/>
                  <a:pt x="3547110" y="49530"/>
                </a:cubicBezTo>
                <a:cubicBezTo>
                  <a:pt x="3550920" y="48260"/>
                  <a:pt x="3555198" y="47948"/>
                  <a:pt x="3558540" y="45720"/>
                </a:cubicBezTo>
                <a:cubicBezTo>
                  <a:pt x="3562350" y="43180"/>
                  <a:pt x="3565761" y="39904"/>
                  <a:pt x="3569970" y="38100"/>
                </a:cubicBezTo>
                <a:cubicBezTo>
                  <a:pt x="3574783" y="36037"/>
                  <a:pt x="3580194" y="35795"/>
                  <a:pt x="3585210" y="34290"/>
                </a:cubicBezTo>
                <a:cubicBezTo>
                  <a:pt x="3631589" y="20376"/>
                  <a:pt x="3588183" y="31642"/>
                  <a:pt x="3623310" y="22860"/>
                </a:cubicBezTo>
                <a:cubicBezTo>
                  <a:pt x="3629660" y="19050"/>
                  <a:pt x="3635618" y="14494"/>
                  <a:pt x="3642360" y="11430"/>
                </a:cubicBezTo>
                <a:cubicBezTo>
                  <a:pt x="3649672" y="8106"/>
                  <a:pt x="3658036" y="7402"/>
                  <a:pt x="3665220" y="3810"/>
                </a:cubicBezTo>
                <a:lnTo>
                  <a:pt x="3672840" y="0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9829BBA-BC3F-5746-9E9D-756D63B7A5DE}"/>
              </a:ext>
            </a:extLst>
          </p:cNvPr>
          <p:cNvGrpSpPr/>
          <p:nvPr/>
        </p:nvGrpSpPr>
        <p:grpSpPr>
          <a:xfrm>
            <a:off x="4537710" y="2984447"/>
            <a:ext cx="4046220" cy="534776"/>
            <a:chOff x="4537710" y="2984447"/>
            <a:chExt cx="4046220" cy="534776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69A6B4D-EB85-2548-96A0-84FCFA89EC1A}"/>
                </a:ext>
              </a:extLst>
            </p:cNvPr>
            <p:cNvSpPr/>
            <p:nvPr/>
          </p:nvSpPr>
          <p:spPr>
            <a:xfrm>
              <a:off x="5212080" y="2998470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9CE625E-4106-7542-BBD5-A6091756699B}"/>
                </a:ext>
              </a:extLst>
            </p:cNvPr>
            <p:cNvSpPr/>
            <p:nvPr/>
          </p:nvSpPr>
          <p:spPr>
            <a:xfrm>
              <a:off x="4537710" y="298444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067EE99-B5DA-8843-8422-6DFC89FA0EB6}"/>
                </a:ext>
              </a:extLst>
            </p:cNvPr>
            <p:cNvSpPr/>
            <p:nvPr/>
          </p:nvSpPr>
          <p:spPr>
            <a:xfrm>
              <a:off x="4874895" y="298825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5B1BA13-E680-094B-8827-0220E855F276}"/>
                </a:ext>
              </a:extLst>
            </p:cNvPr>
            <p:cNvSpPr/>
            <p:nvPr/>
          </p:nvSpPr>
          <p:spPr>
            <a:xfrm>
              <a:off x="6223635" y="2998470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7D46B1-1ADD-9C46-9F33-D8D171449C6D}"/>
                </a:ext>
              </a:extLst>
            </p:cNvPr>
            <p:cNvSpPr/>
            <p:nvPr/>
          </p:nvSpPr>
          <p:spPr>
            <a:xfrm>
              <a:off x="5549265" y="298444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75397C-FAF3-4148-ADB3-BE3A831AC814}"/>
                </a:ext>
              </a:extLst>
            </p:cNvPr>
            <p:cNvSpPr/>
            <p:nvPr/>
          </p:nvSpPr>
          <p:spPr>
            <a:xfrm>
              <a:off x="5886450" y="298825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5EABB62-4C29-F244-95AC-926AD22A544B}"/>
                </a:ext>
              </a:extLst>
            </p:cNvPr>
            <p:cNvSpPr/>
            <p:nvPr/>
          </p:nvSpPr>
          <p:spPr>
            <a:xfrm>
              <a:off x="7235190" y="3012493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66BAB20-D20F-9F4E-BFF2-682B45001294}"/>
                </a:ext>
              </a:extLst>
            </p:cNvPr>
            <p:cNvSpPr/>
            <p:nvPr/>
          </p:nvSpPr>
          <p:spPr>
            <a:xfrm>
              <a:off x="6560820" y="2998470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2FD2A5A-2F5A-0B4E-B869-ACE4EF573359}"/>
                </a:ext>
              </a:extLst>
            </p:cNvPr>
            <p:cNvSpPr/>
            <p:nvPr/>
          </p:nvSpPr>
          <p:spPr>
            <a:xfrm>
              <a:off x="6898005" y="3002280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90E2A2A-2E72-6D49-8E53-59C674506103}"/>
                </a:ext>
              </a:extLst>
            </p:cNvPr>
            <p:cNvSpPr/>
            <p:nvPr/>
          </p:nvSpPr>
          <p:spPr>
            <a:xfrm>
              <a:off x="8260075" y="2998470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A65E469-CEF2-B144-ACA6-EDE6F8EEBC70}"/>
                </a:ext>
              </a:extLst>
            </p:cNvPr>
            <p:cNvSpPr/>
            <p:nvPr/>
          </p:nvSpPr>
          <p:spPr>
            <a:xfrm>
              <a:off x="7585705" y="298444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CB495CE-A812-3A4C-9B64-189AE5DF0DD9}"/>
                </a:ext>
              </a:extLst>
            </p:cNvPr>
            <p:cNvSpPr/>
            <p:nvPr/>
          </p:nvSpPr>
          <p:spPr>
            <a:xfrm>
              <a:off x="7922890" y="298825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ABF6D4-CDE2-1A4F-87C3-687835DC421C}"/>
              </a:ext>
            </a:extLst>
          </p:cNvPr>
          <p:cNvGrpSpPr/>
          <p:nvPr/>
        </p:nvGrpSpPr>
        <p:grpSpPr>
          <a:xfrm>
            <a:off x="4747260" y="3783330"/>
            <a:ext cx="3691890" cy="422910"/>
            <a:chOff x="4747260" y="3783330"/>
            <a:chExt cx="3691890" cy="422910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AC15EB3-E966-B34E-85B3-C43C3464D769}"/>
                </a:ext>
              </a:extLst>
            </p:cNvPr>
            <p:cNvSpPr/>
            <p:nvPr/>
          </p:nvSpPr>
          <p:spPr>
            <a:xfrm>
              <a:off x="4747260" y="3783330"/>
              <a:ext cx="1002040" cy="346710"/>
            </a:xfrm>
            <a:custGeom>
              <a:avLst/>
              <a:gdLst>
                <a:gd name="connsiteX0" fmla="*/ 0 w 1002040"/>
                <a:gd name="connsiteY0" fmla="*/ 316230 h 346710"/>
                <a:gd name="connsiteX1" fmla="*/ 26670 w 1002040"/>
                <a:gd name="connsiteY1" fmla="*/ 304800 h 346710"/>
                <a:gd name="connsiteX2" fmla="*/ 30480 w 1002040"/>
                <a:gd name="connsiteY2" fmla="*/ 293370 h 346710"/>
                <a:gd name="connsiteX3" fmla="*/ 38100 w 1002040"/>
                <a:gd name="connsiteY3" fmla="*/ 262890 h 346710"/>
                <a:gd name="connsiteX4" fmla="*/ 45720 w 1002040"/>
                <a:gd name="connsiteY4" fmla="*/ 217170 h 346710"/>
                <a:gd name="connsiteX5" fmla="*/ 53340 w 1002040"/>
                <a:gd name="connsiteY5" fmla="*/ 205740 h 346710"/>
                <a:gd name="connsiteX6" fmla="*/ 76200 w 1002040"/>
                <a:gd name="connsiteY6" fmla="*/ 190500 h 346710"/>
                <a:gd name="connsiteX7" fmla="*/ 114300 w 1002040"/>
                <a:gd name="connsiteY7" fmla="*/ 186690 h 346710"/>
                <a:gd name="connsiteX8" fmla="*/ 125730 w 1002040"/>
                <a:gd name="connsiteY8" fmla="*/ 182880 h 346710"/>
                <a:gd name="connsiteX9" fmla="*/ 144780 w 1002040"/>
                <a:gd name="connsiteY9" fmla="*/ 201930 h 346710"/>
                <a:gd name="connsiteX10" fmla="*/ 148590 w 1002040"/>
                <a:gd name="connsiteY10" fmla="*/ 213360 h 346710"/>
                <a:gd name="connsiteX11" fmla="*/ 156210 w 1002040"/>
                <a:gd name="connsiteY11" fmla="*/ 224790 h 346710"/>
                <a:gd name="connsiteX12" fmla="*/ 163830 w 1002040"/>
                <a:gd name="connsiteY12" fmla="*/ 247650 h 346710"/>
                <a:gd name="connsiteX13" fmla="*/ 167640 w 1002040"/>
                <a:gd name="connsiteY13" fmla="*/ 259080 h 346710"/>
                <a:gd name="connsiteX14" fmla="*/ 171450 w 1002040"/>
                <a:gd name="connsiteY14" fmla="*/ 270510 h 346710"/>
                <a:gd name="connsiteX15" fmla="*/ 175260 w 1002040"/>
                <a:gd name="connsiteY15" fmla="*/ 224790 h 346710"/>
                <a:gd name="connsiteX16" fmla="*/ 182880 w 1002040"/>
                <a:gd name="connsiteY16" fmla="*/ 186690 h 346710"/>
                <a:gd name="connsiteX17" fmla="*/ 186690 w 1002040"/>
                <a:gd name="connsiteY17" fmla="*/ 175260 h 346710"/>
                <a:gd name="connsiteX18" fmla="*/ 194310 w 1002040"/>
                <a:gd name="connsiteY18" fmla="*/ 110490 h 346710"/>
                <a:gd name="connsiteX19" fmla="*/ 198120 w 1002040"/>
                <a:gd name="connsiteY19" fmla="*/ 99060 h 346710"/>
                <a:gd name="connsiteX20" fmla="*/ 201930 w 1002040"/>
                <a:gd name="connsiteY20" fmla="*/ 34290 h 346710"/>
                <a:gd name="connsiteX21" fmla="*/ 213360 w 1002040"/>
                <a:gd name="connsiteY21" fmla="*/ 72390 h 346710"/>
                <a:gd name="connsiteX22" fmla="*/ 228600 w 1002040"/>
                <a:gd name="connsiteY22" fmla="*/ 95250 h 346710"/>
                <a:gd name="connsiteX23" fmla="*/ 247650 w 1002040"/>
                <a:gd name="connsiteY23" fmla="*/ 129540 h 346710"/>
                <a:gd name="connsiteX24" fmla="*/ 262890 w 1002040"/>
                <a:gd name="connsiteY24" fmla="*/ 152400 h 346710"/>
                <a:gd name="connsiteX25" fmla="*/ 270510 w 1002040"/>
                <a:gd name="connsiteY25" fmla="*/ 163830 h 346710"/>
                <a:gd name="connsiteX26" fmla="*/ 278130 w 1002040"/>
                <a:gd name="connsiteY26" fmla="*/ 270510 h 346710"/>
                <a:gd name="connsiteX27" fmla="*/ 281940 w 1002040"/>
                <a:gd name="connsiteY27" fmla="*/ 281940 h 346710"/>
                <a:gd name="connsiteX28" fmla="*/ 285750 w 1002040"/>
                <a:gd name="connsiteY28" fmla="*/ 300990 h 346710"/>
                <a:gd name="connsiteX29" fmla="*/ 289560 w 1002040"/>
                <a:gd name="connsiteY29" fmla="*/ 342900 h 346710"/>
                <a:gd name="connsiteX30" fmla="*/ 300990 w 1002040"/>
                <a:gd name="connsiteY30" fmla="*/ 308610 h 346710"/>
                <a:gd name="connsiteX31" fmla="*/ 316230 w 1002040"/>
                <a:gd name="connsiteY31" fmla="*/ 285750 h 346710"/>
                <a:gd name="connsiteX32" fmla="*/ 327660 w 1002040"/>
                <a:gd name="connsiteY32" fmla="*/ 262890 h 346710"/>
                <a:gd name="connsiteX33" fmla="*/ 331470 w 1002040"/>
                <a:gd name="connsiteY33" fmla="*/ 247650 h 346710"/>
                <a:gd name="connsiteX34" fmla="*/ 358140 w 1002040"/>
                <a:gd name="connsiteY34" fmla="*/ 255270 h 346710"/>
                <a:gd name="connsiteX35" fmla="*/ 365760 w 1002040"/>
                <a:gd name="connsiteY35" fmla="*/ 243840 h 346710"/>
                <a:gd name="connsiteX36" fmla="*/ 373380 w 1002040"/>
                <a:gd name="connsiteY36" fmla="*/ 220980 h 346710"/>
                <a:gd name="connsiteX37" fmla="*/ 384810 w 1002040"/>
                <a:gd name="connsiteY37" fmla="*/ 198120 h 346710"/>
                <a:gd name="connsiteX38" fmla="*/ 388620 w 1002040"/>
                <a:gd name="connsiteY38" fmla="*/ 175260 h 346710"/>
                <a:gd name="connsiteX39" fmla="*/ 396240 w 1002040"/>
                <a:gd name="connsiteY39" fmla="*/ 152400 h 346710"/>
                <a:gd name="connsiteX40" fmla="*/ 403860 w 1002040"/>
                <a:gd name="connsiteY40" fmla="*/ 228600 h 346710"/>
                <a:gd name="connsiteX41" fmla="*/ 411480 w 1002040"/>
                <a:gd name="connsiteY41" fmla="*/ 251460 h 346710"/>
                <a:gd name="connsiteX42" fmla="*/ 422910 w 1002040"/>
                <a:gd name="connsiteY42" fmla="*/ 289560 h 346710"/>
                <a:gd name="connsiteX43" fmla="*/ 438150 w 1002040"/>
                <a:gd name="connsiteY43" fmla="*/ 323850 h 346710"/>
                <a:gd name="connsiteX44" fmla="*/ 441960 w 1002040"/>
                <a:gd name="connsiteY44" fmla="*/ 335280 h 346710"/>
                <a:gd name="connsiteX45" fmla="*/ 445770 w 1002040"/>
                <a:gd name="connsiteY45" fmla="*/ 346710 h 346710"/>
                <a:gd name="connsiteX46" fmla="*/ 453390 w 1002040"/>
                <a:gd name="connsiteY46" fmla="*/ 293370 h 346710"/>
                <a:gd name="connsiteX47" fmla="*/ 461010 w 1002040"/>
                <a:gd name="connsiteY47" fmla="*/ 262890 h 346710"/>
                <a:gd name="connsiteX48" fmla="*/ 464820 w 1002040"/>
                <a:gd name="connsiteY48" fmla="*/ 247650 h 346710"/>
                <a:gd name="connsiteX49" fmla="*/ 468630 w 1002040"/>
                <a:gd name="connsiteY49" fmla="*/ 198120 h 346710"/>
                <a:gd name="connsiteX50" fmla="*/ 476250 w 1002040"/>
                <a:gd name="connsiteY50" fmla="*/ 175260 h 346710"/>
                <a:gd name="connsiteX51" fmla="*/ 495300 w 1002040"/>
                <a:gd name="connsiteY51" fmla="*/ 171450 h 346710"/>
                <a:gd name="connsiteX52" fmla="*/ 502920 w 1002040"/>
                <a:gd name="connsiteY52" fmla="*/ 144780 h 346710"/>
                <a:gd name="connsiteX53" fmla="*/ 510540 w 1002040"/>
                <a:gd name="connsiteY53" fmla="*/ 121920 h 346710"/>
                <a:gd name="connsiteX54" fmla="*/ 521970 w 1002040"/>
                <a:gd name="connsiteY54" fmla="*/ 87630 h 346710"/>
                <a:gd name="connsiteX55" fmla="*/ 525780 w 1002040"/>
                <a:gd name="connsiteY55" fmla="*/ 76200 h 346710"/>
                <a:gd name="connsiteX56" fmla="*/ 533400 w 1002040"/>
                <a:gd name="connsiteY56" fmla="*/ 45720 h 346710"/>
                <a:gd name="connsiteX57" fmla="*/ 537210 w 1002040"/>
                <a:gd name="connsiteY57" fmla="*/ 34290 h 346710"/>
                <a:gd name="connsiteX58" fmla="*/ 544830 w 1002040"/>
                <a:gd name="connsiteY58" fmla="*/ 22860 h 346710"/>
                <a:gd name="connsiteX59" fmla="*/ 556260 w 1002040"/>
                <a:gd name="connsiteY59" fmla="*/ 0 h 346710"/>
                <a:gd name="connsiteX60" fmla="*/ 560070 w 1002040"/>
                <a:gd name="connsiteY60" fmla="*/ 26670 h 346710"/>
                <a:gd name="connsiteX61" fmla="*/ 567690 w 1002040"/>
                <a:gd name="connsiteY61" fmla="*/ 80010 h 346710"/>
                <a:gd name="connsiteX62" fmla="*/ 575310 w 1002040"/>
                <a:gd name="connsiteY62" fmla="*/ 106680 h 346710"/>
                <a:gd name="connsiteX63" fmla="*/ 586740 w 1002040"/>
                <a:gd name="connsiteY63" fmla="*/ 148590 h 346710"/>
                <a:gd name="connsiteX64" fmla="*/ 605790 w 1002040"/>
                <a:gd name="connsiteY64" fmla="*/ 118110 h 346710"/>
                <a:gd name="connsiteX65" fmla="*/ 609600 w 1002040"/>
                <a:gd name="connsiteY65" fmla="*/ 106680 h 346710"/>
                <a:gd name="connsiteX66" fmla="*/ 613410 w 1002040"/>
                <a:gd name="connsiteY66" fmla="*/ 95250 h 346710"/>
                <a:gd name="connsiteX67" fmla="*/ 617220 w 1002040"/>
                <a:gd name="connsiteY67" fmla="*/ 106680 h 346710"/>
                <a:gd name="connsiteX68" fmla="*/ 624840 w 1002040"/>
                <a:gd name="connsiteY68" fmla="*/ 171450 h 346710"/>
                <a:gd name="connsiteX69" fmla="*/ 632460 w 1002040"/>
                <a:gd name="connsiteY69" fmla="*/ 224790 h 346710"/>
                <a:gd name="connsiteX70" fmla="*/ 640080 w 1002040"/>
                <a:gd name="connsiteY70" fmla="*/ 285750 h 346710"/>
                <a:gd name="connsiteX71" fmla="*/ 647700 w 1002040"/>
                <a:gd name="connsiteY71" fmla="*/ 308610 h 346710"/>
                <a:gd name="connsiteX72" fmla="*/ 651510 w 1002040"/>
                <a:gd name="connsiteY72" fmla="*/ 320040 h 346710"/>
                <a:gd name="connsiteX73" fmla="*/ 678180 w 1002040"/>
                <a:gd name="connsiteY73" fmla="*/ 327660 h 346710"/>
                <a:gd name="connsiteX74" fmla="*/ 685800 w 1002040"/>
                <a:gd name="connsiteY74" fmla="*/ 339090 h 346710"/>
                <a:gd name="connsiteX75" fmla="*/ 712470 w 1002040"/>
                <a:gd name="connsiteY75" fmla="*/ 320040 h 346710"/>
                <a:gd name="connsiteX76" fmla="*/ 720090 w 1002040"/>
                <a:gd name="connsiteY76" fmla="*/ 297180 h 346710"/>
                <a:gd name="connsiteX77" fmla="*/ 723900 w 1002040"/>
                <a:gd name="connsiteY77" fmla="*/ 285750 h 346710"/>
                <a:gd name="connsiteX78" fmla="*/ 727710 w 1002040"/>
                <a:gd name="connsiteY78" fmla="*/ 270510 h 346710"/>
                <a:gd name="connsiteX79" fmla="*/ 735330 w 1002040"/>
                <a:gd name="connsiteY79" fmla="*/ 259080 h 346710"/>
                <a:gd name="connsiteX80" fmla="*/ 735330 w 1002040"/>
                <a:gd name="connsiteY80" fmla="*/ 182880 h 346710"/>
                <a:gd name="connsiteX81" fmla="*/ 750570 w 1002040"/>
                <a:gd name="connsiteY81" fmla="*/ 179070 h 346710"/>
                <a:gd name="connsiteX82" fmla="*/ 762000 w 1002040"/>
                <a:gd name="connsiteY82" fmla="*/ 171450 h 346710"/>
                <a:gd name="connsiteX83" fmla="*/ 777240 w 1002040"/>
                <a:gd name="connsiteY83" fmla="*/ 148590 h 346710"/>
                <a:gd name="connsiteX84" fmla="*/ 796290 w 1002040"/>
                <a:gd name="connsiteY84" fmla="*/ 133350 h 346710"/>
                <a:gd name="connsiteX85" fmla="*/ 838200 w 1002040"/>
                <a:gd name="connsiteY85" fmla="*/ 129540 h 346710"/>
                <a:gd name="connsiteX86" fmla="*/ 853440 w 1002040"/>
                <a:gd name="connsiteY86" fmla="*/ 95250 h 346710"/>
                <a:gd name="connsiteX87" fmla="*/ 857250 w 1002040"/>
                <a:gd name="connsiteY87" fmla="*/ 72390 h 346710"/>
                <a:gd name="connsiteX88" fmla="*/ 864870 w 1002040"/>
                <a:gd name="connsiteY88" fmla="*/ 0 h 346710"/>
                <a:gd name="connsiteX89" fmla="*/ 872490 w 1002040"/>
                <a:gd name="connsiteY89" fmla="*/ 38100 h 346710"/>
                <a:gd name="connsiteX90" fmla="*/ 876300 w 1002040"/>
                <a:gd name="connsiteY90" fmla="*/ 60960 h 346710"/>
                <a:gd name="connsiteX91" fmla="*/ 880110 w 1002040"/>
                <a:gd name="connsiteY91" fmla="*/ 80010 h 346710"/>
                <a:gd name="connsiteX92" fmla="*/ 891540 w 1002040"/>
                <a:gd name="connsiteY92" fmla="*/ 133350 h 346710"/>
                <a:gd name="connsiteX93" fmla="*/ 895350 w 1002040"/>
                <a:gd name="connsiteY93" fmla="*/ 144780 h 346710"/>
                <a:gd name="connsiteX94" fmla="*/ 914400 w 1002040"/>
                <a:gd name="connsiteY94" fmla="*/ 167640 h 346710"/>
                <a:gd name="connsiteX95" fmla="*/ 933450 w 1002040"/>
                <a:gd name="connsiteY95" fmla="*/ 201930 h 346710"/>
                <a:gd name="connsiteX96" fmla="*/ 933450 w 1002040"/>
                <a:gd name="connsiteY96" fmla="*/ 281940 h 346710"/>
                <a:gd name="connsiteX97" fmla="*/ 948690 w 1002040"/>
                <a:gd name="connsiteY97" fmla="*/ 278130 h 346710"/>
                <a:gd name="connsiteX98" fmla="*/ 956310 w 1002040"/>
                <a:gd name="connsiteY98" fmla="*/ 266700 h 346710"/>
                <a:gd name="connsiteX99" fmla="*/ 963930 w 1002040"/>
                <a:gd name="connsiteY99" fmla="*/ 236220 h 346710"/>
                <a:gd name="connsiteX100" fmla="*/ 971550 w 1002040"/>
                <a:gd name="connsiteY100" fmla="*/ 213360 h 346710"/>
                <a:gd name="connsiteX101" fmla="*/ 979170 w 1002040"/>
                <a:gd name="connsiteY101" fmla="*/ 224790 h 346710"/>
                <a:gd name="connsiteX102" fmla="*/ 982980 w 1002040"/>
                <a:gd name="connsiteY102" fmla="*/ 247650 h 346710"/>
                <a:gd name="connsiteX103" fmla="*/ 986790 w 1002040"/>
                <a:gd name="connsiteY103" fmla="*/ 262890 h 346710"/>
                <a:gd name="connsiteX104" fmla="*/ 994410 w 1002040"/>
                <a:gd name="connsiteY104" fmla="*/ 285750 h 346710"/>
                <a:gd name="connsiteX105" fmla="*/ 998220 w 1002040"/>
                <a:gd name="connsiteY105" fmla="*/ 312420 h 346710"/>
                <a:gd name="connsiteX106" fmla="*/ 1002030 w 1002040"/>
                <a:gd name="connsiteY106" fmla="*/ 327660 h 34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02040" h="346710">
                  <a:moveTo>
                    <a:pt x="0" y="316230"/>
                  </a:moveTo>
                  <a:cubicBezTo>
                    <a:pt x="8890" y="312420"/>
                    <a:pt x="18932" y="310603"/>
                    <a:pt x="26670" y="304800"/>
                  </a:cubicBezTo>
                  <a:cubicBezTo>
                    <a:pt x="29883" y="302390"/>
                    <a:pt x="29506" y="297266"/>
                    <a:pt x="30480" y="293370"/>
                  </a:cubicBezTo>
                  <a:lnTo>
                    <a:pt x="38100" y="262890"/>
                  </a:lnTo>
                  <a:cubicBezTo>
                    <a:pt x="38940" y="256169"/>
                    <a:pt x="41278" y="227535"/>
                    <a:pt x="45720" y="217170"/>
                  </a:cubicBezTo>
                  <a:cubicBezTo>
                    <a:pt x="47524" y="212961"/>
                    <a:pt x="49894" y="208755"/>
                    <a:pt x="53340" y="205740"/>
                  </a:cubicBezTo>
                  <a:cubicBezTo>
                    <a:pt x="60232" y="199709"/>
                    <a:pt x="67087" y="191411"/>
                    <a:pt x="76200" y="190500"/>
                  </a:cubicBezTo>
                  <a:lnTo>
                    <a:pt x="114300" y="186690"/>
                  </a:lnTo>
                  <a:cubicBezTo>
                    <a:pt x="118110" y="185420"/>
                    <a:pt x="121769" y="182220"/>
                    <a:pt x="125730" y="182880"/>
                  </a:cubicBezTo>
                  <a:cubicBezTo>
                    <a:pt x="134043" y="184265"/>
                    <a:pt x="141547" y="195465"/>
                    <a:pt x="144780" y="201930"/>
                  </a:cubicBezTo>
                  <a:cubicBezTo>
                    <a:pt x="146576" y="205522"/>
                    <a:pt x="146794" y="209768"/>
                    <a:pt x="148590" y="213360"/>
                  </a:cubicBezTo>
                  <a:cubicBezTo>
                    <a:pt x="150638" y="217456"/>
                    <a:pt x="154350" y="220606"/>
                    <a:pt x="156210" y="224790"/>
                  </a:cubicBezTo>
                  <a:cubicBezTo>
                    <a:pt x="159472" y="232130"/>
                    <a:pt x="161290" y="240030"/>
                    <a:pt x="163830" y="247650"/>
                  </a:cubicBezTo>
                  <a:lnTo>
                    <a:pt x="167640" y="259080"/>
                  </a:lnTo>
                  <a:lnTo>
                    <a:pt x="171450" y="270510"/>
                  </a:lnTo>
                  <a:cubicBezTo>
                    <a:pt x="172720" y="255270"/>
                    <a:pt x="173571" y="239989"/>
                    <a:pt x="175260" y="224790"/>
                  </a:cubicBezTo>
                  <a:cubicBezTo>
                    <a:pt x="176621" y="212542"/>
                    <a:pt x="179440" y="198730"/>
                    <a:pt x="182880" y="186690"/>
                  </a:cubicBezTo>
                  <a:cubicBezTo>
                    <a:pt x="183983" y="182828"/>
                    <a:pt x="185420" y="179070"/>
                    <a:pt x="186690" y="175260"/>
                  </a:cubicBezTo>
                  <a:cubicBezTo>
                    <a:pt x="189028" y="147207"/>
                    <a:pt x="188352" y="134322"/>
                    <a:pt x="194310" y="110490"/>
                  </a:cubicBezTo>
                  <a:cubicBezTo>
                    <a:pt x="195284" y="106594"/>
                    <a:pt x="196850" y="102870"/>
                    <a:pt x="198120" y="99060"/>
                  </a:cubicBezTo>
                  <a:cubicBezTo>
                    <a:pt x="199390" y="77470"/>
                    <a:pt x="196239" y="55155"/>
                    <a:pt x="201930" y="34290"/>
                  </a:cubicBezTo>
                  <a:cubicBezTo>
                    <a:pt x="203410" y="28862"/>
                    <a:pt x="212684" y="71038"/>
                    <a:pt x="213360" y="72390"/>
                  </a:cubicBezTo>
                  <a:cubicBezTo>
                    <a:pt x="217456" y="80581"/>
                    <a:pt x="225704" y="86562"/>
                    <a:pt x="228600" y="95250"/>
                  </a:cubicBezTo>
                  <a:cubicBezTo>
                    <a:pt x="235306" y="115368"/>
                    <a:pt x="230182" y="103338"/>
                    <a:pt x="247650" y="129540"/>
                  </a:cubicBezTo>
                  <a:lnTo>
                    <a:pt x="262890" y="152400"/>
                  </a:lnTo>
                  <a:lnTo>
                    <a:pt x="270510" y="163830"/>
                  </a:lnTo>
                  <a:cubicBezTo>
                    <a:pt x="281187" y="217213"/>
                    <a:pt x="268925" y="150840"/>
                    <a:pt x="278130" y="270510"/>
                  </a:cubicBezTo>
                  <a:cubicBezTo>
                    <a:pt x="278438" y="274514"/>
                    <a:pt x="280966" y="278044"/>
                    <a:pt x="281940" y="281940"/>
                  </a:cubicBezTo>
                  <a:cubicBezTo>
                    <a:pt x="283511" y="288222"/>
                    <a:pt x="284480" y="294640"/>
                    <a:pt x="285750" y="300990"/>
                  </a:cubicBezTo>
                  <a:cubicBezTo>
                    <a:pt x="287020" y="314960"/>
                    <a:pt x="282343" y="330871"/>
                    <a:pt x="289560" y="342900"/>
                  </a:cubicBezTo>
                  <a:cubicBezTo>
                    <a:pt x="291365" y="345908"/>
                    <a:pt x="298183" y="312821"/>
                    <a:pt x="300990" y="308610"/>
                  </a:cubicBezTo>
                  <a:cubicBezTo>
                    <a:pt x="306070" y="300990"/>
                    <a:pt x="313334" y="294438"/>
                    <a:pt x="316230" y="285750"/>
                  </a:cubicBezTo>
                  <a:cubicBezTo>
                    <a:pt x="321488" y="269976"/>
                    <a:pt x="317812" y="277662"/>
                    <a:pt x="327660" y="262890"/>
                  </a:cubicBezTo>
                  <a:cubicBezTo>
                    <a:pt x="328930" y="257810"/>
                    <a:pt x="326980" y="250344"/>
                    <a:pt x="331470" y="247650"/>
                  </a:cubicBezTo>
                  <a:cubicBezTo>
                    <a:pt x="333179" y="246625"/>
                    <a:pt x="355109" y="254260"/>
                    <a:pt x="358140" y="255270"/>
                  </a:cubicBezTo>
                  <a:cubicBezTo>
                    <a:pt x="360680" y="251460"/>
                    <a:pt x="363900" y="248024"/>
                    <a:pt x="365760" y="243840"/>
                  </a:cubicBezTo>
                  <a:cubicBezTo>
                    <a:pt x="369022" y="236500"/>
                    <a:pt x="368925" y="227663"/>
                    <a:pt x="373380" y="220980"/>
                  </a:cubicBezTo>
                  <a:cubicBezTo>
                    <a:pt x="380230" y="210705"/>
                    <a:pt x="382181" y="209951"/>
                    <a:pt x="384810" y="198120"/>
                  </a:cubicBezTo>
                  <a:cubicBezTo>
                    <a:pt x="386486" y="190579"/>
                    <a:pt x="386746" y="182754"/>
                    <a:pt x="388620" y="175260"/>
                  </a:cubicBezTo>
                  <a:cubicBezTo>
                    <a:pt x="390568" y="167468"/>
                    <a:pt x="396240" y="152400"/>
                    <a:pt x="396240" y="152400"/>
                  </a:cubicBezTo>
                  <a:cubicBezTo>
                    <a:pt x="398780" y="177800"/>
                    <a:pt x="395788" y="204383"/>
                    <a:pt x="403860" y="228600"/>
                  </a:cubicBezTo>
                  <a:cubicBezTo>
                    <a:pt x="406400" y="236220"/>
                    <a:pt x="409532" y="243668"/>
                    <a:pt x="411480" y="251460"/>
                  </a:cubicBezTo>
                  <a:cubicBezTo>
                    <a:pt x="413610" y="259979"/>
                    <a:pt x="419200" y="283994"/>
                    <a:pt x="422910" y="289560"/>
                  </a:cubicBezTo>
                  <a:cubicBezTo>
                    <a:pt x="434985" y="307673"/>
                    <a:pt x="429082" y="296646"/>
                    <a:pt x="438150" y="323850"/>
                  </a:cubicBezTo>
                  <a:lnTo>
                    <a:pt x="441960" y="335280"/>
                  </a:lnTo>
                  <a:lnTo>
                    <a:pt x="445770" y="346710"/>
                  </a:lnTo>
                  <a:cubicBezTo>
                    <a:pt x="452562" y="271999"/>
                    <a:pt x="444394" y="326354"/>
                    <a:pt x="453390" y="293370"/>
                  </a:cubicBezTo>
                  <a:cubicBezTo>
                    <a:pt x="456146" y="283266"/>
                    <a:pt x="458470" y="273050"/>
                    <a:pt x="461010" y="262890"/>
                  </a:cubicBezTo>
                  <a:lnTo>
                    <a:pt x="464820" y="247650"/>
                  </a:lnTo>
                  <a:cubicBezTo>
                    <a:pt x="466090" y="231140"/>
                    <a:pt x="466047" y="214476"/>
                    <a:pt x="468630" y="198120"/>
                  </a:cubicBezTo>
                  <a:cubicBezTo>
                    <a:pt x="469883" y="190186"/>
                    <a:pt x="468374" y="176835"/>
                    <a:pt x="476250" y="175260"/>
                  </a:cubicBezTo>
                  <a:lnTo>
                    <a:pt x="495300" y="171450"/>
                  </a:lnTo>
                  <a:cubicBezTo>
                    <a:pt x="508104" y="133037"/>
                    <a:pt x="488568" y="192620"/>
                    <a:pt x="502920" y="144780"/>
                  </a:cubicBezTo>
                  <a:cubicBezTo>
                    <a:pt x="505228" y="137087"/>
                    <a:pt x="508000" y="129540"/>
                    <a:pt x="510540" y="121920"/>
                  </a:cubicBezTo>
                  <a:lnTo>
                    <a:pt x="521970" y="87630"/>
                  </a:lnTo>
                  <a:cubicBezTo>
                    <a:pt x="523240" y="83820"/>
                    <a:pt x="524806" y="80096"/>
                    <a:pt x="525780" y="76200"/>
                  </a:cubicBezTo>
                  <a:cubicBezTo>
                    <a:pt x="528320" y="66040"/>
                    <a:pt x="530088" y="55655"/>
                    <a:pt x="533400" y="45720"/>
                  </a:cubicBezTo>
                  <a:cubicBezTo>
                    <a:pt x="534670" y="41910"/>
                    <a:pt x="535414" y="37882"/>
                    <a:pt x="537210" y="34290"/>
                  </a:cubicBezTo>
                  <a:cubicBezTo>
                    <a:pt x="539258" y="30194"/>
                    <a:pt x="542782" y="26956"/>
                    <a:pt x="544830" y="22860"/>
                  </a:cubicBezTo>
                  <a:cubicBezTo>
                    <a:pt x="560604" y="-8688"/>
                    <a:pt x="534422" y="32757"/>
                    <a:pt x="556260" y="0"/>
                  </a:cubicBezTo>
                  <a:cubicBezTo>
                    <a:pt x="557530" y="8890"/>
                    <a:pt x="558883" y="17769"/>
                    <a:pt x="560070" y="26670"/>
                  </a:cubicBezTo>
                  <a:cubicBezTo>
                    <a:pt x="562879" y="47741"/>
                    <a:pt x="563675" y="59933"/>
                    <a:pt x="567690" y="80010"/>
                  </a:cubicBezTo>
                  <a:cubicBezTo>
                    <a:pt x="572449" y="103807"/>
                    <a:pt x="569863" y="86708"/>
                    <a:pt x="575310" y="106680"/>
                  </a:cubicBezTo>
                  <a:cubicBezTo>
                    <a:pt x="588201" y="153947"/>
                    <a:pt x="577970" y="122281"/>
                    <a:pt x="586740" y="148590"/>
                  </a:cubicBezTo>
                  <a:cubicBezTo>
                    <a:pt x="604853" y="136515"/>
                    <a:pt x="596722" y="145314"/>
                    <a:pt x="605790" y="118110"/>
                  </a:cubicBezTo>
                  <a:lnTo>
                    <a:pt x="609600" y="106680"/>
                  </a:lnTo>
                  <a:lnTo>
                    <a:pt x="613410" y="95250"/>
                  </a:lnTo>
                  <a:cubicBezTo>
                    <a:pt x="614680" y="99060"/>
                    <a:pt x="616432" y="102742"/>
                    <a:pt x="617220" y="106680"/>
                  </a:cubicBezTo>
                  <a:cubicBezTo>
                    <a:pt x="621298" y="127070"/>
                    <a:pt x="622321" y="151298"/>
                    <a:pt x="624840" y="171450"/>
                  </a:cubicBezTo>
                  <a:cubicBezTo>
                    <a:pt x="627068" y="189272"/>
                    <a:pt x="630834" y="206903"/>
                    <a:pt x="632460" y="224790"/>
                  </a:cubicBezTo>
                  <a:cubicBezTo>
                    <a:pt x="634272" y="244724"/>
                    <a:pt x="634712" y="266067"/>
                    <a:pt x="640080" y="285750"/>
                  </a:cubicBezTo>
                  <a:cubicBezTo>
                    <a:pt x="642193" y="293499"/>
                    <a:pt x="645160" y="300990"/>
                    <a:pt x="647700" y="308610"/>
                  </a:cubicBezTo>
                  <a:cubicBezTo>
                    <a:pt x="648970" y="312420"/>
                    <a:pt x="647700" y="318770"/>
                    <a:pt x="651510" y="320040"/>
                  </a:cubicBezTo>
                  <a:cubicBezTo>
                    <a:pt x="667908" y="325506"/>
                    <a:pt x="659044" y="322876"/>
                    <a:pt x="678180" y="327660"/>
                  </a:cubicBezTo>
                  <a:cubicBezTo>
                    <a:pt x="680720" y="331470"/>
                    <a:pt x="682224" y="336229"/>
                    <a:pt x="685800" y="339090"/>
                  </a:cubicBezTo>
                  <a:cubicBezTo>
                    <a:pt x="700424" y="350789"/>
                    <a:pt x="707531" y="334856"/>
                    <a:pt x="712470" y="320040"/>
                  </a:cubicBezTo>
                  <a:lnTo>
                    <a:pt x="720090" y="297180"/>
                  </a:lnTo>
                  <a:cubicBezTo>
                    <a:pt x="721360" y="293370"/>
                    <a:pt x="722926" y="289646"/>
                    <a:pt x="723900" y="285750"/>
                  </a:cubicBezTo>
                  <a:cubicBezTo>
                    <a:pt x="725170" y="280670"/>
                    <a:pt x="725647" y="275323"/>
                    <a:pt x="727710" y="270510"/>
                  </a:cubicBezTo>
                  <a:cubicBezTo>
                    <a:pt x="729514" y="266301"/>
                    <a:pt x="732790" y="262890"/>
                    <a:pt x="735330" y="259080"/>
                  </a:cubicBezTo>
                  <a:cubicBezTo>
                    <a:pt x="735027" y="255137"/>
                    <a:pt x="726903" y="196363"/>
                    <a:pt x="735330" y="182880"/>
                  </a:cubicBezTo>
                  <a:cubicBezTo>
                    <a:pt x="738105" y="178440"/>
                    <a:pt x="745490" y="180340"/>
                    <a:pt x="750570" y="179070"/>
                  </a:cubicBezTo>
                  <a:cubicBezTo>
                    <a:pt x="754380" y="176530"/>
                    <a:pt x="758985" y="174896"/>
                    <a:pt x="762000" y="171450"/>
                  </a:cubicBezTo>
                  <a:cubicBezTo>
                    <a:pt x="768031" y="164558"/>
                    <a:pt x="772160" y="156210"/>
                    <a:pt x="777240" y="148590"/>
                  </a:cubicBezTo>
                  <a:cubicBezTo>
                    <a:pt x="784563" y="137605"/>
                    <a:pt x="782730" y="135287"/>
                    <a:pt x="796290" y="133350"/>
                  </a:cubicBezTo>
                  <a:cubicBezTo>
                    <a:pt x="810177" y="131366"/>
                    <a:pt x="824230" y="130810"/>
                    <a:pt x="838200" y="129540"/>
                  </a:cubicBezTo>
                  <a:cubicBezTo>
                    <a:pt x="847268" y="102336"/>
                    <a:pt x="841365" y="113363"/>
                    <a:pt x="853440" y="95250"/>
                  </a:cubicBezTo>
                  <a:cubicBezTo>
                    <a:pt x="854710" y="87630"/>
                    <a:pt x="856551" y="80083"/>
                    <a:pt x="857250" y="72390"/>
                  </a:cubicBezTo>
                  <a:cubicBezTo>
                    <a:pt x="863848" y="-192"/>
                    <a:pt x="854121" y="32247"/>
                    <a:pt x="864870" y="0"/>
                  </a:cubicBezTo>
                  <a:cubicBezTo>
                    <a:pt x="871800" y="20789"/>
                    <a:pt x="867487" y="5578"/>
                    <a:pt x="872490" y="38100"/>
                  </a:cubicBezTo>
                  <a:cubicBezTo>
                    <a:pt x="873665" y="45735"/>
                    <a:pt x="874918" y="53359"/>
                    <a:pt x="876300" y="60960"/>
                  </a:cubicBezTo>
                  <a:cubicBezTo>
                    <a:pt x="877458" y="67331"/>
                    <a:pt x="879125" y="73610"/>
                    <a:pt x="880110" y="80010"/>
                  </a:cubicBezTo>
                  <a:cubicBezTo>
                    <a:pt x="886976" y="124640"/>
                    <a:pt x="879066" y="95929"/>
                    <a:pt x="891540" y="133350"/>
                  </a:cubicBezTo>
                  <a:cubicBezTo>
                    <a:pt x="892810" y="137160"/>
                    <a:pt x="893122" y="141438"/>
                    <a:pt x="895350" y="144780"/>
                  </a:cubicBezTo>
                  <a:cubicBezTo>
                    <a:pt x="922579" y="185624"/>
                    <a:pt x="880175" y="123636"/>
                    <a:pt x="914400" y="167640"/>
                  </a:cubicBezTo>
                  <a:cubicBezTo>
                    <a:pt x="929684" y="187291"/>
                    <a:pt x="927701" y="184684"/>
                    <a:pt x="933450" y="201930"/>
                  </a:cubicBezTo>
                  <a:cubicBezTo>
                    <a:pt x="932664" y="211366"/>
                    <a:pt x="924959" y="268355"/>
                    <a:pt x="933450" y="281940"/>
                  </a:cubicBezTo>
                  <a:cubicBezTo>
                    <a:pt x="936225" y="286380"/>
                    <a:pt x="943610" y="279400"/>
                    <a:pt x="948690" y="278130"/>
                  </a:cubicBezTo>
                  <a:cubicBezTo>
                    <a:pt x="951230" y="274320"/>
                    <a:pt x="954262" y="270796"/>
                    <a:pt x="956310" y="266700"/>
                  </a:cubicBezTo>
                  <a:cubicBezTo>
                    <a:pt x="960934" y="257452"/>
                    <a:pt x="961322" y="245784"/>
                    <a:pt x="963930" y="236220"/>
                  </a:cubicBezTo>
                  <a:cubicBezTo>
                    <a:pt x="966043" y="228471"/>
                    <a:pt x="971550" y="213360"/>
                    <a:pt x="971550" y="213360"/>
                  </a:cubicBezTo>
                  <a:cubicBezTo>
                    <a:pt x="974090" y="217170"/>
                    <a:pt x="977722" y="220446"/>
                    <a:pt x="979170" y="224790"/>
                  </a:cubicBezTo>
                  <a:cubicBezTo>
                    <a:pt x="981613" y="232119"/>
                    <a:pt x="981465" y="240075"/>
                    <a:pt x="982980" y="247650"/>
                  </a:cubicBezTo>
                  <a:cubicBezTo>
                    <a:pt x="984007" y="252785"/>
                    <a:pt x="985285" y="257874"/>
                    <a:pt x="986790" y="262890"/>
                  </a:cubicBezTo>
                  <a:cubicBezTo>
                    <a:pt x="989098" y="270583"/>
                    <a:pt x="994410" y="285750"/>
                    <a:pt x="994410" y="285750"/>
                  </a:cubicBezTo>
                  <a:cubicBezTo>
                    <a:pt x="995680" y="294640"/>
                    <a:pt x="996459" y="303614"/>
                    <a:pt x="998220" y="312420"/>
                  </a:cubicBezTo>
                  <a:cubicBezTo>
                    <a:pt x="1002432" y="333478"/>
                    <a:pt x="1002030" y="317170"/>
                    <a:pt x="1002030" y="32766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7977DD8-978D-6749-B2FB-BCA206B21CAC}"/>
                </a:ext>
              </a:extLst>
            </p:cNvPr>
            <p:cNvSpPr/>
            <p:nvPr/>
          </p:nvSpPr>
          <p:spPr>
            <a:xfrm>
              <a:off x="5756910" y="3783330"/>
              <a:ext cx="1249680" cy="346710"/>
            </a:xfrm>
            <a:custGeom>
              <a:avLst/>
              <a:gdLst>
                <a:gd name="connsiteX0" fmla="*/ 0 w 1249680"/>
                <a:gd name="connsiteY0" fmla="*/ 316230 h 346710"/>
                <a:gd name="connsiteX1" fmla="*/ 3810 w 1249680"/>
                <a:gd name="connsiteY1" fmla="*/ 278130 h 346710"/>
                <a:gd name="connsiteX2" fmla="*/ 7620 w 1249680"/>
                <a:gd name="connsiteY2" fmla="*/ 266700 h 346710"/>
                <a:gd name="connsiteX3" fmla="*/ 11430 w 1249680"/>
                <a:gd name="connsiteY3" fmla="*/ 240030 h 346710"/>
                <a:gd name="connsiteX4" fmla="*/ 19050 w 1249680"/>
                <a:gd name="connsiteY4" fmla="*/ 217170 h 346710"/>
                <a:gd name="connsiteX5" fmla="*/ 53340 w 1249680"/>
                <a:gd name="connsiteY5" fmla="*/ 220980 h 346710"/>
                <a:gd name="connsiteX6" fmla="*/ 68580 w 1249680"/>
                <a:gd name="connsiteY6" fmla="*/ 243840 h 346710"/>
                <a:gd name="connsiteX7" fmla="*/ 83820 w 1249680"/>
                <a:gd name="connsiteY7" fmla="*/ 220980 h 346710"/>
                <a:gd name="connsiteX8" fmla="*/ 91440 w 1249680"/>
                <a:gd name="connsiteY8" fmla="*/ 209550 h 346710"/>
                <a:gd name="connsiteX9" fmla="*/ 95250 w 1249680"/>
                <a:gd name="connsiteY9" fmla="*/ 198120 h 346710"/>
                <a:gd name="connsiteX10" fmla="*/ 102870 w 1249680"/>
                <a:gd name="connsiteY10" fmla="*/ 186690 h 346710"/>
                <a:gd name="connsiteX11" fmla="*/ 110490 w 1249680"/>
                <a:gd name="connsiteY11" fmla="*/ 163830 h 346710"/>
                <a:gd name="connsiteX12" fmla="*/ 114300 w 1249680"/>
                <a:gd name="connsiteY12" fmla="*/ 152400 h 346710"/>
                <a:gd name="connsiteX13" fmla="*/ 129540 w 1249680"/>
                <a:gd name="connsiteY13" fmla="*/ 156210 h 346710"/>
                <a:gd name="connsiteX14" fmla="*/ 163830 w 1249680"/>
                <a:gd name="connsiteY14" fmla="*/ 182880 h 346710"/>
                <a:gd name="connsiteX15" fmla="*/ 167640 w 1249680"/>
                <a:gd name="connsiteY15" fmla="*/ 194310 h 346710"/>
                <a:gd name="connsiteX16" fmla="*/ 194310 w 1249680"/>
                <a:gd name="connsiteY16" fmla="*/ 179070 h 346710"/>
                <a:gd name="connsiteX17" fmla="*/ 201930 w 1249680"/>
                <a:gd name="connsiteY17" fmla="*/ 156210 h 346710"/>
                <a:gd name="connsiteX18" fmla="*/ 205740 w 1249680"/>
                <a:gd name="connsiteY18" fmla="*/ 144780 h 346710"/>
                <a:gd name="connsiteX19" fmla="*/ 209550 w 1249680"/>
                <a:gd name="connsiteY19" fmla="*/ 133350 h 346710"/>
                <a:gd name="connsiteX20" fmla="*/ 213360 w 1249680"/>
                <a:gd name="connsiteY20" fmla="*/ 118110 h 346710"/>
                <a:gd name="connsiteX21" fmla="*/ 220980 w 1249680"/>
                <a:gd name="connsiteY21" fmla="*/ 95250 h 346710"/>
                <a:gd name="connsiteX22" fmla="*/ 224790 w 1249680"/>
                <a:gd name="connsiteY22" fmla="*/ 80010 h 346710"/>
                <a:gd name="connsiteX23" fmla="*/ 232410 w 1249680"/>
                <a:gd name="connsiteY23" fmla="*/ 68580 h 346710"/>
                <a:gd name="connsiteX24" fmla="*/ 236220 w 1249680"/>
                <a:gd name="connsiteY24" fmla="*/ 57150 h 346710"/>
                <a:gd name="connsiteX25" fmla="*/ 251460 w 1249680"/>
                <a:gd name="connsiteY25" fmla="*/ 34290 h 346710"/>
                <a:gd name="connsiteX26" fmla="*/ 259080 w 1249680"/>
                <a:gd name="connsiteY26" fmla="*/ 11430 h 346710"/>
                <a:gd name="connsiteX27" fmla="*/ 262890 w 1249680"/>
                <a:gd name="connsiteY27" fmla="*/ 0 h 346710"/>
                <a:gd name="connsiteX28" fmla="*/ 266700 w 1249680"/>
                <a:gd name="connsiteY28" fmla="*/ 11430 h 346710"/>
                <a:gd name="connsiteX29" fmla="*/ 270510 w 1249680"/>
                <a:gd name="connsiteY29" fmla="*/ 26670 h 346710"/>
                <a:gd name="connsiteX30" fmla="*/ 281940 w 1249680"/>
                <a:gd name="connsiteY30" fmla="*/ 53340 h 346710"/>
                <a:gd name="connsiteX31" fmla="*/ 285750 w 1249680"/>
                <a:gd name="connsiteY31" fmla="*/ 72390 h 346710"/>
                <a:gd name="connsiteX32" fmla="*/ 289560 w 1249680"/>
                <a:gd name="connsiteY32" fmla="*/ 83820 h 346710"/>
                <a:gd name="connsiteX33" fmla="*/ 300990 w 1249680"/>
                <a:gd name="connsiteY33" fmla="*/ 121920 h 346710"/>
                <a:gd name="connsiteX34" fmla="*/ 312420 w 1249680"/>
                <a:gd name="connsiteY34" fmla="*/ 144780 h 346710"/>
                <a:gd name="connsiteX35" fmla="*/ 323850 w 1249680"/>
                <a:gd name="connsiteY35" fmla="*/ 182880 h 346710"/>
                <a:gd name="connsiteX36" fmla="*/ 331470 w 1249680"/>
                <a:gd name="connsiteY36" fmla="*/ 240030 h 346710"/>
                <a:gd name="connsiteX37" fmla="*/ 339090 w 1249680"/>
                <a:gd name="connsiteY37" fmla="*/ 281940 h 346710"/>
                <a:gd name="connsiteX38" fmla="*/ 342900 w 1249680"/>
                <a:gd name="connsiteY38" fmla="*/ 293370 h 346710"/>
                <a:gd name="connsiteX39" fmla="*/ 350520 w 1249680"/>
                <a:gd name="connsiteY39" fmla="*/ 281940 h 346710"/>
                <a:gd name="connsiteX40" fmla="*/ 358140 w 1249680"/>
                <a:gd name="connsiteY40" fmla="*/ 259080 h 346710"/>
                <a:gd name="connsiteX41" fmla="*/ 365760 w 1249680"/>
                <a:gd name="connsiteY41" fmla="*/ 236220 h 346710"/>
                <a:gd name="connsiteX42" fmla="*/ 369570 w 1249680"/>
                <a:gd name="connsiteY42" fmla="*/ 224790 h 346710"/>
                <a:gd name="connsiteX43" fmla="*/ 373380 w 1249680"/>
                <a:gd name="connsiteY43" fmla="*/ 213360 h 346710"/>
                <a:gd name="connsiteX44" fmla="*/ 400050 w 1249680"/>
                <a:gd name="connsiteY44" fmla="*/ 205740 h 346710"/>
                <a:gd name="connsiteX45" fmla="*/ 407670 w 1249680"/>
                <a:gd name="connsiteY45" fmla="*/ 194310 h 346710"/>
                <a:gd name="connsiteX46" fmla="*/ 411480 w 1249680"/>
                <a:gd name="connsiteY46" fmla="*/ 160020 h 346710"/>
                <a:gd name="connsiteX47" fmla="*/ 426720 w 1249680"/>
                <a:gd name="connsiteY47" fmla="*/ 163830 h 346710"/>
                <a:gd name="connsiteX48" fmla="*/ 464820 w 1249680"/>
                <a:gd name="connsiteY48" fmla="*/ 209550 h 346710"/>
                <a:gd name="connsiteX49" fmla="*/ 487680 w 1249680"/>
                <a:gd name="connsiteY49" fmla="*/ 224790 h 346710"/>
                <a:gd name="connsiteX50" fmla="*/ 499110 w 1249680"/>
                <a:gd name="connsiteY50" fmla="*/ 232410 h 346710"/>
                <a:gd name="connsiteX51" fmla="*/ 537210 w 1249680"/>
                <a:gd name="connsiteY51" fmla="*/ 240030 h 346710"/>
                <a:gd name="connsiteX52" fmla="*/ 541020 w 1249680"/>
                <a:gd name="connsiteY52" fmla="*/ 266700 h 346710"/>
                <a:gd name="connsiteX53" fmla="*/ 548640 w 1249680"/>
                <a:gd name="connsiteY53" fmla="*/ 346710 h 346710"/>
                <a:gd name="connsiteX54" fmla="*/ 556260 w 1249680"/>
                <a:gd name="connsiteY54" fmla="*/ 323850 h 346710"/>
                <a:gd name="connsiteX55" fmla="*/ 560070 w 1249680"/>
                <a:gd name="connsiteY55" fmla="*/ 312420 h 346710"/>
                <a:gd name="connsiteX56" fmla="*/ 556260 w 1249680"/>
                <a:gd name="connsiteY56" fmla="*/ 236220 h 346710"/>
                <a:gd name="connsiteX57" fmla="*/ 552450 w 1249680"/>
                <a:gd name="connsiteY57" fmla="*/ 224790 h 346710"/>
                <a:gd name="connsiteX58" fmla="*/ 556260 w 1249680"/>
                <a:gd name="connsiteY58" fmla="*/ 186690 h 346710"/>
                <a:gd name="connsiteX59" fmla="*/ 590550 w 1249680"/>
                <a:gd name="connsiteY59" fmla="*/ 198120 h 346710"/>
                <a:gd name="connsiteX60" fmla="*/ 598170 w 1249680"/>
                <a:gd name="connsiteY60" fmla="*/ 182880 h 346710"/>
                <a:gd name="connsiteX61" fmla="*/ 609600 w 1249680"/>
                <a:gd name="connsiteY61" fmla="*/ 179070 h 346710"/>
                <a:gd name="connsiteX62" fmla="*/ 617220 w 1249680"/>
                <a:gd name="connsiteY62" fmla="*/ 167640 h 346710"/>
                <a:gd name="connsiteX63" fmla="*/ 632460 w 1249680"/>
                <a:gd name="connsiteY63" fmla="*/ 190500 h 346710"/>
                <a:gd name="connsiteX64" fmla="*/ 640080 w 1249680"/>
                <a:gd name="connsiteY64" fmla="*/ 201930 h 346710"/>
                <a:gd name="connsiteX65" fmla="*/ 651510 w 1249680"/>
                <a:gd name="connsiteY65" fmla="*/ 213360 h 346710"/>
                <a:gd name="connsiteX66" fmla="*/ 655320 w 1249680"/>
                <a:gd name="connsiteY66" fmla="*/ 201930 h 346710"/>
                <a:gd name="connsiteX67" fmla="*/ 678180 w 1249680"/>
                <a:gd name="connsiteY67" fmla="*/ 167640 h 346710"/>
                <a:gd name="connsiteX68" fmla="*/ 685800 w 1249680"/>
                <a:gd name="connsiteY68" fmla="*/ 156210 h 346710"/>
                <a:gd name="connsiteX69" fmla="*/ 693420 w 1249680"/>
                <a:gd name="connsiteY69" fmla="*/ 144780 h 346710"/>
                <a:gd name="connsiteX70" fmla="*/ 701040 w 1249680"/>
                <a:gd name="connsiteY70" fmla="*/ 194310 h 346710"/>
                <a:gd name="connsiteX71" fmla="*/ 708660 w 1249680"/>
                <a:gd name="connsiteY71" fmla="*/ 224790 h 346710"/>
                <a:gd name="connsiteX72" fmla="*/ 735330 w 1249680"/>
                <a:gd name="connsiteY72" fmla="*/ 220980 h 346710"/>
                <a:gd name="connsiteX73" fmla="*/ 800100 w 1249680"/>
                <a:gd name="connsiteY73" fmla="*/ 213360 h 346710"/>
                <a:gd name="connsiteX74" fmla="*/ 815340 w 1249680"/>
                <a:gd name="connsiteY74" fmla="*/ 217170 h 346710"/>
                <a:gd name="connsiteX75" fmla="*/ 830580 w 1249680"/>
                <a:gd name="connsiteY75" fmla="*/ 198120 h 346710"/>
                <a:gd name="connsiteX76" fmla="*/ 834390 w 1249680"/>
                <a:gd name="connsiteY76" fmla="*/ 167640 h 346710"/>
                <a:gd name="connsiteX77" fmla="*/ 845820 w 1249680"/>
                <a:gd name="connsiteY77" fmla="*/ 171450 h 346710"/>
                <a:gd name="connsiteX78" fmla="*/ 857250 w 1249680"/>
                <a:gd name="connsiteY78" fmla="*/ 182880 h 346710"/>
                <a:gd name="connsiteX79" fmla="*/ 861060 w 1249680"/>
                <a:gd name="connsiteY79" fmla="*/ 194310 h 346710"/>
                <a:gd name="connsiteX80" fmla="*/ 876300 w 1249680"/>
                <a:gd name="connsiteY80" fmla="*/ 217170 h 346710"/>
                <a:gd name="connsiteX81" fmla="*/ 887730 w 1249680"/>
                <a:gd name="connsiteY81" fmla="*/ 240030 h 346710"/>
                <a:gd name="connsiteX82" fmla="*/ 891540 w 1249680"/>
                <a:gd name="connsiteY82" fmla="*/ 251460 h 346710"/>
                <a:gd name="connsiteX83" fmla="*/ 906780 w 1249680"/>
                <a:gd name="connsiteY83" fmla="*/ 247650 h 346710"/>
                <a:gd name="connsiteX84" fmla="*/ 914400 w 1249680"/>
                <a:gd name="connsiteY84" fmla="*/ 236220 h 346710"/>
                <a:gd name="connsiteX85" fmla="*/ 922020 w 1249680"/>
                <a:gd name="connsiteY85" fmla="*/ 213360 h 346710"/>
                <a:gd name="connsiteX86" fmla="*/ 925830 w 1249680"/>
                <a:gd name="connsiteY86" fmla="*/ 201930 h 346710"/>
                <a:gd name="connsiteX87" fmla="*/ 933450 w 1249680"/>
                <a:gd name="connsiteY87" fmla="*/ 190500 h 346710"/>
                <a:gd name="connsiteX88" fmla="*/ 960120 w 1249680"/>
                <a:gd name="connsiteY88" fmla="*/ 220980 h 346710"/>
                <a:gd name="connsiteX89" fmla="*/ 971550 w 1249680"/>
                <a:gd name="connsiteY89" fmla="*/ 213360 h 346710"/>
                <a:gd name="connsiteX90" fmla="*/ 986790 w 1249680"/>
                <a:gd name="connsiteY90" fmla="*/ 179070 h 346710"/>
                <a:gd name="connsiteX91" fmla="*/ 998220 w 1249680"/>
                <a:gd name="connsiteY91" fmla="*/ 167640 h 346710"/>
                <a:gd name="connsiteX92" fmla="*/ 1013460 w 1249680"/>
                <a:gd name="connsiteY92" fmla="*/ 144780 h 346710"/>
                <a:gd name="connsiteX93" fmla="*/ 1017270 w 1249680"/>
                <a:gd name="connsiteY93" fmla="*/ 118110 h 346710"/>
                <a:gd name="connsiteX94" fmla="*/ 1024890 w 1249680"/>
                <a:gd name="connsiteY94" fmla="*/ 133350 h 346710"/>
                <a:gd name="connsiteX95" fmla="*/ 1028700 w 1249680"/>
                <a:gd name="connsiteY95" fmla="*/ 152400 h 346710"/>
                <a:gd name="connsiteX96" fmla="*/ 1036320 w 1249680"/>
                <a:gd name="connsiteY96" fmla="*/ 190500 h 346710"/>
                <a:gd name="connsiteX97" fmla="*/ 1043940 w 1249680"/>
                <a:gd name="connsiteY97" fmla="*/ 213360 h 346710"/>
                <a:gd name="connsiteX98" fmla="*/ 1062990 w 1249680"/>
                <a:gd name="connsiteY98" fmla="*/ 209550 h 346710"/>
                <a:gd name="connsiteX99" fmla="*/ 1074420 w 1249680"/>
                <a:gd name="connsiteY99" fmla="*/ 205740 h 346710"/>
                <a:gd name="connsiteX100" fmla="*/ 1097280 w 1249680"/>
                <a:gd name="connsiteY100" fmla="*/ 217170 h 346710"/>
                <a:gd name="connsiteX101" fmla="*/ 1104900 w 1249680"/>
                <a:gd name="connsiteY101" fmla="*/ 228600 h 346710"/>
                <a:gd name="connsiteX102" fmla="*/ 1116330 w 1249680"/>
                <a:gd name="connsiteY102" fmla="*/ 220980 h 346710"/>
                <a:gd name="connsiteX103" fmla="*/ 1139190 w 1249680"/>
                <a:gd name="connsiteY103" fmla="*/ 201930 h 346710"/>
                <a:gd name="connsiteX104" fmla="*/ 1150620 w 1249680"/>
                <a:gd name="connsiteY104" fmla="*/ 179070 h 346710"/>
                <a:gd name="connsiteX105" fmla="*/ 1162050 w 1249680"/>
                <a:gd name="connsiteY105" fmla="*/ 156210 h 346710"/>
                <a:gd name="connsiteX106" fmla="*/ 1173480 w 1249680"/>
                <a:gd name="connsiteY106" fmla="*/ 163830 h 346710"/>
                <a:gd name="connsiteX107" fmla="*/ 1177290 w 1249680"/>
                <a:gd name="connsiteY107" fmla="*/ 175260 h 346710"/>
                <a:gd name="connsiteX108" fmla="*/ 1200150 w 1249680"/>
                <a:gd name="connsiteY108" fmla="*/ 190500 h 346710"/>
                <a:gd name="connsiteX109" fmla="*/ 1211580 w 1249680"/>
                <a:gd name="connsiteY109" fmla="*/ 186690 h 346710"/>
                <a:gd name="connsiteX110" fmla="*/ 1223010 w 1249680"/>
                <a:gd name="connsiteY110" fmla="*/ 190500 h 346710"/>
                <a:gd name="connsiteX111" fmla="*/ 1245870 w 1249680"/>
                <a:gd name="connsiteY111" fmla="*/ 209550 h 346710"/>
                <a:gd name="connsiteX112" fmla="*/ 1249680 w 1249680"/>
                <a:gd name="connsiteY112" fmla="*/ 217170 h 34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249680" h="346710">
                  <a:moveTo>
                    <a:pt x="0" y="316230"/>
                  </a:moveTo>
                  <a:cubicBezTo>
                    <a:pt x="1270" y="303530"/>
                    <a:pt x="1869" y="290745"/>
                    <a:pt x="3810" y="278130"/>
                  </a:cubicBezTo>
                  <a:cubicBezTo>
                    <a:pt x="4421" y="274161"/>
                    <a:pt x="6832" y="270638"/>
                    <a:pt x="7620" y="266700"/>
                  </a:cubicBezTo>
                  <a:cubicBezTo>
                    <a:pt x="9381" y="257894"/>
                    <a:pt x="9411" y="248780"/>
                    <a:pt x="11430" y="240030"/>
                  </a:cubicBezTo>
                  <a:cubicBezTo>
                    <a:pt x="13236" y="232204"/>
                    <a:pt x="19050" y="217170"/>
                    <a:pt x="19050" y="217170"/>
                  </a:cubicBezTo>
                  <a:cubicBezTo>
                    <a:pt x="30480" y="218440"/>
                    <a:pt x="43214" y="215528"/>
                    <a:pt x="53340" y="220980"/>
                  </a:cubicBezTo>
                  <a:cubicBezTo>
                    <a:pt x="61403" y="225322"/>
                    <a:pt x="68580" y="243840"/>
                    <a:pt x="68580" y="243840"/>
                  </a:cubicBezTo>
                  <a:lnTo>
                    <a:pt x="83820" y="220980"/>
                  </a:lnTo>
                  <a:cubicBezTo>
                    <a:pt x="86360" y="217170"/>
                    <a:pt x="89992" y="213894"/>
                    <a:pt x="91440" y="209550"/>
                  </a:cubicBezTo>
                  <a:cubicBezTo>
                    <a:pt x="92710" y="205740"/>
                    <a:pt x="93454" y="201712"/>
                    <a:pt x="95250" y="198120"/>
                  </a:cubicBezTo>
                  <a:cubicBezTo>
                    <a:pt x="97298" y="194024"/>
                    <a:pt x="101010" y="190874"/>
                    <a:pt x="102870" y="186690"/>
                  </a:cubicBezTo>
                  <a:cubicBezTo>
                    <a:pt x="106132" y="179350"/>
                    <a:pt x="107950" y="171450"/>
                    <a:pt x="110490" y="163830"/>
                  </a:cubicBezTo>
                  <a:lnTo>
                    <a:pt x="114300" y="152400"/>
                  </a:lnTo>
                  <a:cubicBezTo>
                    <a:pt x="119380" y="153670"/>
                    <a:pt x="124856" y="153868"/>
                    <a:pt x="129540" y="156210"/>
                  </a:cubicBezTo>
                  <a:cubicBezTo>
                    <a:pt x="147769" y="165324"/>
                    <a:pt x="151287" y="170337"/>
                    <a:pt x="163830" y="182880"/>
                  </a:cubicBezTo>
                  <a:cubicBezTo>
                    <a:pt x="165100" y="186690"/>
                    <a:pt x="163830" y="193040"/>
                    <a:pt x="167640" y="194310"/>
                  </a:cubicBezTo>
                  <a:cubicBezTo>
                    <a:pt x="181717" y="199002"/>
                    <a:pt x="189789" y="189241"/>
                    <a:pt x="194310" y="179070"/>
                  </a:cubicBezTo>
                  <a:cubicBezTo>
                    <a:pt x="197572" y="171730"/>
                    <a:pt x="199390" y="163830"/>
                    <a:pt x="201930" y="156210"/>
                  </a:cubicBezTo>
                  <a:lnTo>
                    <a:pt x="205740" y="144780"/>
                  </a:lnTo>
                  <a:cubicBezTo>
                    <a:pt x="207010" y="140970"/>
                    <a:pt x="208576" y="137246"/>
                    <a:pt x="209550" y="133350"/>
                  </a:cubicBezTo>
                  <a:cubicBezTo>
                    <a:pt x="210820" y="128270"/>
                    <a:pt x="211855" y="123126"/>
                    <a:pt x="213360" y="118110"/>
                  </a:cubicBezTo>
                  <a:cubicBezTo>
                    <a:pt x="215668" y="110417"/>
                    <a:pt x="219032" y="103042"/>
                    <a:pt x="220980" y="95250"/>
                  </a:cubicBezTo>
                  <a:cubicBezTo>
                    <a:pt x="222250" y="90170"/>
                    <a:pt x="222727" y="84823"/>
                    <a:pt x="224790" y="80010"/>
                  </a:cubicBezTo>
                  <a:cubicBezTo>
                    <a:pt x="226594" y="75801"/>
                    <a:pt x="230362" y="72676"/>
                    <a:pt x="232410" y="68580"/>
                  </a:cubicBezTo>
                  <a:cubicBezTo>
                    <a:pt x="234206" y="64988"/>
                    <a:pt x="234270" y="60661"/>
                    <a:pt x="236220" y="57150"/>
                  </a:cubicBezTo>
                  <a:cubicBezTo>
                    <a:pt x="240668" y="49144"/>
                    <a:pt x="248564" y="42978"/>
                    <a:pt x="251460" y="34290"/>
                  </a:cubicBezTo>
                  <a:lnTo>
                    <a:pt x="259080" y="11430"/>
                  </a:lnTo>
                  <a:lnTo>
                    <a:pt x="262890" y="0"/>
                  </a:lnTo>
                  <a:cubicBezTo>
                    <a:pt x="264160" y="3810"/>
                    <a:pt x="265597" y="7568"/>
                    <a:pt x="266700" y="11430"/>
                  </a:cubicBezTo>
                  <a:cubicBezTo>
                    <a:pt x="268139" y="16465"/>
                    <a:pt x="268671" y="21767"/>
                    <a:pt x="270510" y="26670"/>
                  </a:cubicBezTo>
                  <a:cubicBezTo>
                    <a:pt x="278688" y="48478"/>
                    <a:pt x="277209" y="34418"/>
                    <a:pt x="281940" y="53340"/>
                  </a:cubicBezTo>
                  <a:cubicBezTo>
                    <a:pt x="283511" y="59622"/>
                    <a:pt x="284179" y="66108"/>
                    <a:pt x="285750" y="72390"/>
                  </a:cubicBezTo>
                  <a:cubicBezTo>
                    <a:pt x="286724" y="76286"/>
                    <a:pt x="288457" y="79958"/>
                    <a:pt x="289560" y="83820"/>
                  </a:cubicBezTo>
                  <a:cubicBezTo>
                    <a:pt x="301076" y="124127"/>
                    <a:pt x="282882" y="67595"/>
                    <a:pt x="300990" y="121920"/>
                  </a:cubicBezTo>
                  <a:cubicBezTo>
                    <a:pt x="314885" y="163605"/>
                    <a:pt x="292725" y="100465"/>
                    <a:pt x="312420" y="144780"/>
                  </a:cubicBezTo>
                  <a:cubicBezTo>
                    <a:pt x="316641" y="154278"/>
                    <a:pt x="321387" y="171797"/>
                    <a:pt x="323850" y="182880"/>
                  </a:cubicBezTo>
                  <a:cubicBezTo>
                    <a:pt x="330553" y="213042"/>
                    <a:pt x="326248" y="198253"/>
                    <a:pt x="331470" y="240030"/>
                  </a:cubicBezTo>
                  <a:cubicBezTo>
                    <a:pt x="332319" y="246824"/>
                    <a:pt x="337139" y="274137"/>
                    <a:pt x="339090" y="281940"/>
                  </a:cubicBezTo>
                  <a:cubicBezTo>
                    <a:pt x="340064" y="285836"/>
                    <a:pt x="341630" y="289560"/>
                    <a:pt x="342900" y="293370"/>
                  </a:cubicBezTo>
                  <a:cubicBezTo>
                    <a:pt x="345440" y="289560"/>
                    <a:pt x="348660" y="286124"/>
                    <a:pt x="350520" y="281940"/>
                  </a:cubicBezTo>
                  <a:cubicBezTo>
                    <a:pt x="353782" y="274600"/>
                    <a:pt x="355600" y="266700"/>
                    <a:pt x="358140" y="259080"/>
                  </a:cubicBezTo>
                  <a:lnTo>
                    <a:pt x="365760" y="236220"/>
                  </a:lnTo>
                  <a:lnTo>
                    <a:pt x="369570" y="224790"/>
                  </a:lnTo>
                  <a:cubicBezTo>
                    <a:pt x="370840" y="220980"/>
                    <a:pt x="369570" y="214630"/>
                    <a:pt x="373380" y="213360"/>
                  </a:cubicBezTo>
                  <a:cubicBezTo>
                    <a:pt x="389778" y="207894"/>
                    <a:pt x="380914" y="210524"/>
                    <a:pt x="400050" y="205740"/>
                  </a:cubicBezTo>
                  <a:cubicBezTo>
                    <a:pt x="402590" y="201930"/>
                    <a:pt x="406559" y="198752"/>
                    <a:pt x="407670" y="194310"/>
                  </a:cubicBezTo>
                  <a:cubicBezTo>
                    <a:pt x="410459" y="183153"/>
                    <a:pt x="405385" y="169772"/>
                    <a:pt x="411480" y="160020"/>
                  </a:cubicBezTo>
                  <a:cubicBezTo>
                    <a:pt x="414255" y="155580"/>
                    <a:pt x="421640" y="162560"/>
                    <a:pt x="426720" y="163830"/>
                  </a:cubicBezTo>
                  <a:cubicBezTo>
                    <a:pt x="437965" y="180698"/>
                    <a:pt x="447219" y="197816"/>
                    <a:pt x="464820" y="209550"/>
                  </a:cubicBezTo>
                  <a:lnTo>
                    <a:pt x="487680" y="224790"/>
                  </a:lnTo>
                  <a:cubicBezTo>
                    <a:pt x="491490" y="227330"/>
                    <a:pt x="494766" y="230962"/>
                    <a:pt x="499110" y="232410"/>
                  </a:cubicBezTo>
                  <a:cubicBezTo>
                    <a:pt x="519059" y="239060"/>
                    <a:pt x="506564" y="235652"/>
                    <a:pt x="537210" y="240030"/>
                  </a:cubicBezTo>
                  <a:cubicBezTo>
                    <a:pt x="538480" y="248920"/>
                    <a:pt x="540242" y="257754"/>
                    <a:pt x="541020" y="266700"/>
                  </a:cubicBezTo>
                  <a:cubicBezTo>
                    <a:pt x="548151" y="348710"/>
                    <a:pt x="539909" y="303056"/>
                    <a:pt x="548640" y="346710"/>
                  </a:cubicBezTo>
                  <a:lnTo>
                    <a:pt x="556260" y="323850"/>
                  </a:lnTo>
                  <a:lnTo>
                    <a:pt x="560070" y="312420"/>
                  </a:lnTo>
                  <a:cubicBezTo>
                    <a:pt x="558800" y="287020"/>
                    <a:pt x="558463" y="261556"/>
                    <a:pt x="556260" y="236220"/>
                  </a:cubicBezTo>
                  <a:cubicBezTo>
                    <a:pt x="555912" y="232219"/>
                    <a:pt x="552450" y="228806"/>
                    <a:pt x="552450" y="224790"/>
                  </a:cubicBezTo>
                  <a:cubicBezTo>
                    <a:pt x="552450" y="212027"/>
                    <a:pt x="554990" y="199390"/>
                    <a:pt x="556260" y="186690"/>
                  </a:cubicBezTo>
                  <a:cubicBezTo>
                    <a:pt x="582462" y="204158"/>
                    <a:pt x="570432" y="204826"/>
                    <a:pt x="590550" y="198120"/>
                  </a:cubicBezTo>
                  <a:cubicBezTo>
                    <a:pt x="593090" y="193040"/>
                    <a:pt x="594154" y="186896"/>
                    <a:pt x="598170" y="182880"/>
                  </a:cubicBezTo>
                  <a:cubicBezTo>
                    <a:pt x="601010" y="180040"/>
                    <a:pt x="606464" y="181579"/>
                    <a:pt x="609600" y="179070"/>
                  </a:cubicBezTo>
                  <a:cubicBezTo>
                    <a:pt x="613176" y="176209"/>
                    <a:pt x="614680" y="171450"/>
                    <a:pt x="617220" y="167640"/>
                  </a:cubicBezTo>
                  <a:lnTo>
                    <a:pt x="632460" y="190500"/>
                  </a:lnTo>
                  <a:cubicBezTo>
                    <a:pt x="635000" y="194310"/>
                    <a:pt x="636842" y="198692"/>
                    <a:pt x="640080" y="201930"/>
                  </a:cubicBezTo>
                  <a:lnTo>
                    <a:pt x="651510" y="213360"/>
                  </a:lnTo>
                  <a:cubicBezTo>
                    <a:pt x="652780" y="209550"/>
                    <a:pt x="653370" y="205441"/>
                    <a:pt x="655320" y="201930"/>
                  </a:cubicBezTo>
                  <a:lnTo>
                    <a:pt x="678180" y="167640"/>
                  </a:lnTo>
                  <a:lnTo>
                    <a:pt x="685800" y="156210"/>
                  </a:lnTo>
                  <a:lnTo>
                    <a:pt x="693420" y="144780"/>
                  </a:lnTo>
                  <a:cubicBezTo>
                    <a:pt x="694811" y="154516"/>
                    <a:pt x="698774" y="183737"/>
                    <a:pt x="701040" y="194310"/>
                  </a:cubicBezTo>
                  <a:cubicBezTo>
                    <a:pt x="703234" y="204550"/>
                    <a:pt x="708660" y="224790"/>
                    <a:pt x="708660" y="224790"/>
                  </a:cubicBezTo>
                  <a:lnTo>
                    <a:pt x="735330" y="220980"/>
                  </a:lnTo>
                  <a:cubicBezTo>
                    <a:pt x="761512" y="217489"/>
                    <a:pt x="773278" y="216340"/>
                    <a:pt x="800100" y="213360"/>
                  </a:cubicBezTo>
                  <a:cubicBezTo>
                    <a:pt x="805180" y="214630"/>
                    <a:pt x="810156" y="217911"/>
                    <a:pt x="815340" y="217170"/>
                  </a:cubicBezTo>
                  <a:cubicBezTo>
                    <a:pt x="827403" y="215447"/>
                    <a:pt x="827697" y="206769"/>
                    <a:pt x="830580" y="198120"/>
                  </a:cubicBezTo>
                  <a:cubicBezTo>
                    <a:pt x="831850" y="187960"/>
                    <a:pt x="829310" y="176530"/>
                    <a:pt x="834390" y="167640"/>
                  </a:cubicBezTo>
                  <a:cubicBezTo>
                    <a:pt x="836383" y="164153"/>
                    <a:pt x="842478" y="169222"/>
                    <a:pt x="845820" y="171450"/>
                  </a:cubicBezTo>
                  <a:cubicBezTo>
                    <a:pt x="850303" y="174439"/>
                    <a:pt x="853440" y="179070"/>
                    <a:pt x="857250" y="182880"/>
                  </a:cubicBezTo>
                  <a:cubicBezTo>
                    <a:pt x="858520" y="186690"/>
                    <a:pt x="859110" y="190799"/>
                    <a:pt x="861060" y="194310"/>
                  </a:cubicBezTo>
                  <a:cubicBezTo>
                    <a:pt x="865508" y="202316"/>
                    <a:pt x="873404" y="208482"/>
                    <a:pt x="876300" y="217170"/>
                  </a:cubicBezTo>
                  <a:cubicBezTo>
                    <a:pt x="885877" y="245900"/>
                    <a:pt x="872958" y="210487"/>
                    <a:pt x="887730" y="240030"/>
                  </a:cubicBezTo>
                  <a:cubicBezTo>
                    <a:pt x="889526" y="243622"/>
                    <a:pt x="890270" y="247650"/>
                    <a:pt x="891540" y="251460"/>
                  </a:cubicBezTo>
                  <a:cubicBezTo>
                    <a:pt x="896620" y="250190"/>
                    <a:pt x="902423" y="250555"/>
                    <a:pt x="906780" y="247650"/>
                  </a:cubicBezTo>
                  <a:cubicBezTo>
                    <a:pt x="910590" y="245110"/>
                    <a:pt x="912540" y="240404"/>
                    <a:pt x="914400" y="236220"/>
                  </a:cubicBezTo>
                  <a:cubicBezTo>
                    <a:pt x="917662" y="228880"/>
                    <a:pt x="919480" y="220980"/>
                    <a:pt x="922020" y="213360"/>
                  </a:cubicBezTo>
                  <a:cubicBezTo>
                    <a:pt x="923290" y="209550"/>
                    <a:pt x="923602" y="205272"/>
                    <a:pt x="925830" y="201930"/>
                  </a:cubicBezTo>
                  <a:lnTo>
                    <a:pt x="933450" y="190500"/>
                  </a:lnTo>
                  <a:cubicBezTo>
                    <a:pt x="951230" y="217170"/>
                    <a:pt x="941070" y="208280"/>
                    <a:pt x="960120" y="220980"/>
                  </a:cubicBezTo>
                  <a:cubicBezTo>
                    <a:pt x="963930" y="218440"/>
                    <a:pt x="969123" y="217243"/>
                    <a:pt x="971550" y="213360"/>
                  </a:cubicBezTo>
                  <a:cubicBezTo>
                    <a:pt x="996470" y="173488"/>
                    <a:pt x="965678" y="204405"/>
                    <a:pt x="986790" y="179070"/>
                  </a:cubicBezTo>
                  <a:cubicBezTo>
                    <a:pt x="990239" y="174931"/>
                    <a:pt x="994912" y="171893"/>
                    <a:pt x="998220" y="167640"/>
                  </a:cubicBezTo>
                  <a:cubicBezTo>
                    <a:pt x="1003843" y="160411"/>
                    <a:pt x="1013460" y="144780"/>
                    <a:pt x="1013460" y="144780"/>
                  </a:cubicBezTo>
                  <a:cubicBezTo>
                    <a:pt x="1014730" y="135890"/>
                    <a:pt x="1010920" y="124460"/>
                    <a:pt x="1017270" y="118110"/>
                  </a:cubicBezTo>
                  <a:cubicBezTo>
                    <a:pt x="1021286" y="114094"/>
                    <a:pt x="1023094" y="127962"/>
                    <a:pt x="1024890" y="133350"/>
                  </a:cubicBezTo>
                  <a:cubicBezTo>
                    <a:pt x="1026938" y="139493"/>
                    <a:pt x="1027542" y="146029"/>
                    <a:pt x="1028700" y="152400"/>
                  </a:cubicBezTo>
                  <a:cubicBezTo>
                    <a:pt x="1031869" y="169828"/>
                    <a:pt x="1031655" y="174949"/>
                    <a:pt x="1036320" y="190500"/>
                  </a:cubicBezTo>
                  <a:cubicBezTo>
                    <a:pt x="1038628" y="198193"/>
                    <a:pt x="1043940" y="213360"/>
                    <a:pt x="1043940" y="213360"/>
                  </a:cubicBezTo>
                  <a:cubicBezTo>
                    <a:pt x="1050290" y="212090"/>
                    <a:pt x="1056708" y="211121"/>
                    <a:pt x="1062990" y="209550"/>
                  </a:cubicBezTo>
                  <a:cubicBezTo>
                    <a:pt x="1066886" y="208576"/>
                    <a:pt x="1070404" y="205740"/>
                    <a:pt x="1074420" y="205740"/>
                  </a:cubicBezTo>
                  <a:cubicBezTo>
                    <a:pt x="1082307" y="205740"/>
                    <a:pt x="1091501" y="213317"/>
                    <a:pt x="1097280" y="217170"/>
                  </a:cubicBezTo>
                  <a:cubicBezTo>
                    <a:pt x="1099820" y="220980"/>
                    <a:pt x="1100410" y="227702"/>
                    <a:pt x="1104900" y="228600"/>
                  </a:cubicBezTo>
                  <a:cubicBezTo>
                    <a:pt x="1109390" y="229498"/>
                    <a:pt x="1112812" y="223911"/>
                    <a:pt x="1116330" y="220980"/>
                  </a:cubicBezTo>
                  <a:cubicBezTo>
                    <a:pt x="1145666" y="196534"/>
                    <a:pt x="1110811" y="220849"/>
                    <a:pt x="1139190" y="201930"/>
                  </a:cubicBezTo>
                  <a:cubicBezTo>
                    <a:pt x="1148767" y="173200"/>
                    <a:pt x="1135848" y="208613"/>
                    <a:pt x="1150620" y="179070"/>
                  </a:cubicBezTo>
                  <a:cubicBezTo>
                    <a:pt x="1166394" y="147522"/>
                    <a:pt x="1140212" y="188967"/>
                    <a:pt x="1162050" y="156210"/>
                  </a:cubicBezTo>
                  <a:cubicBezTo>
                    <a:pt x="1165860" y="158750"/>
                    <a:pt x="1170619" y="160254"/>
                    <a:pt x="1173480" y="163830"/>
                  </a:cubicBezTo>
                  <a:cubicBezTo>
                    <a:pt x="1175989" y="166966"/>
                    <a:pt x="1174450" y="172420"/>
                    <a:pt x="1177290" y="175260"/>
                  </a:cubicBezTo>
                  <a:cubicBezTo>
                    <a:pt x="1183766" y="181736"/>
                    <a:pt x="1200150" y="190500"/>
                    <a:pt x="1200150" y="190500"/>
                  </a:cubicBezTo>
                  <a:cubicBezTo>
                    <a:pt x="1203960" y="189230"/>
                    <a:pt x="1207564" y="186690"/>
                    <a:pt x="1211580" y="186690"/>
                  </a:cubicBezTo>
                  <a:cubicBezTo>
                    <a:pt x="1215596" y="186690"/>
                    <a:pt x="1219418" y="188704"/>
                    <a:pt x="1223010" y="190500"/>
                  </a:cubicBezTo>
                  <a:cubicBezTo>
                    <a:pt x="1231232" y="194611"/>
                    <a:pt x="1240253" y="202528"/>
                    <a:pt x="1245870" y="209550"/>
                  </a:cubicBezTo>
                  <a:cubicBezTo>
                    <a:pt x="1247644" y="211768"/>
                    <a:pt x="1248410" y="214630"/>
                    <a:pt x="1249680" y="21717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2E0C759-7EE5-1D44-B82E-4CE19F196166}"/>
                </a:ext>
              </a:extLst>
            </p:cNvPr>
            <p:cNvSpPr/>
            <p:nvPr/>
          </p:nvSpPr>
          <p:spPr>
            <a:xfrm>
              <a:off x="7014210" y="3890010"/>
              <a:ext cx="674370" cy="224790"/>
            </a:xfrm>
            <a:custGeom>
              <a:avLst/>
              <a:gdLst>
                <a:gd name="connsiteX0" fmla="*/ 0 w 674370"/>
                <a:gd name="connsiteY0" fmla="*/ 106680 h 224790"/>
                <a:gd name="connsiteX1" fmla="*/ 26670 w 674370"/>
                <a:gd name="connsiteY1" fmla="*/ 91440 h 224790"/>
                <a:gd name="connsiteX2" fmla="*/ 30480 w 674370"/>
                <a:gd name="connsiteY2" fmla="*/ 76200 h 224790"/>
                <a:gd name="connsiteX3" fmla="*/ 34290 w 674370"/>
                <a:gd name="connsiteY3" fmla="*/ 53340 h 224790"/>
                <a:gd name="connsiteX4" fmla="*/ 41910 w 674370"/>
                <a:gd name="connsiteY4" fmla="*/ 30480 h 224790"/>
                <a:gd name="connsiteX5" fmla="*/ 57150 w 674370"/>
                <a:gd name="connsiteY5" fmla="*/ 7620 h 224790"/>
                <a:gd name="connsiteX6" fmla="*/ 72390 w 674370"/>
                <a:gd name="connsiteY6" fmla="*/ 30480 h 224790"/>
                <a:gd name="connsiteX7" fmla="*/ 80010 w 674370"/>
                <a:gd name="connsiteY7" fmla="*/ 41910 h 224790"/>
                <a:gd name="connsiteX8" fmla="*/ 91440 w 674370"/>
                <a:gd name="connsiteY8" fmla="*/ 49530 h 224790"/>
                <a:gd name="connsiteX9" fmla="*/ 102870 w 674370"/>
                <a:gd name="connsiteY9" fmla="*/ 72390 h 224790"/>
                <a:gd name="connsiteX10" fmla="*/ 125730 w 674370"/>
                <a:gd name="connsiteY10" fmla="*/ 87630 h 224790"/>
                <a:gd name="connsiteX11" fmla="*/ 137160 w 674370"/>
                <a:gd name="connsiteY11" fmla="*/ 80010 h 224790"/>
                <a:gd name="connsiteX12" fmla="*/ 156210 w 674370"/>
                <a:gd name="connsiteY12" fmla="*/ 95250 h 224790"/>
                <a:gd name="connsiteX13" fmla="*/ 167640 w 674370"/>
                <a:gd name="connsiteY13" fmla="*/ 102870 h 224790"/>
                <a:gd name="connsiteX14" fmla="*/ 171450 w 674370"/>
                <a:gd name="connsiteY14" fmla="*/ 114300 h 224790"/>
                <a:gd name="connsiteX15" fmla="*/ 213360 w 674370"/>
                <a:gd name="connsiteY15" fmla="*/ 118110 h 224790"/>
                <a:gd name="connsiteX16" fmla="*/ 262890 w 674370"/>
                <a:gd name="connsiteY16" fmla="*/ 114300 h 224790"/>
                <a:gd name="connsiteX17" fmla="*/ 266700 w 674370"/>
                <a:gd name="connsiteY17" fmla="*/ 125730 h 224790"/>
                <a:gd name="connsiteX18" fmla="*/ 285750 w 674370"/>
                <a:gd name="connsiteY18" fmla="*/ 148590 h 224790"/>
                <a:gd name="connsiteX19" fmla="*/ 289560 w 674370"/>
                <a:gd name="connsiteY19" fmla="*/ 160020 h 224790"/>
                <a:gd name="connsiteX20" fmla="*/ 312420 w 674370"/>
                <a:gd name="connsiteY20" fmla="*/ 144780 h 224790"/>
                <a:gd name="connsiteX21" fmla="*/ 316230 w 674370"/>
                <a:gd name="connsiteY21" fmla="*/ 133350 h 224790"/>
                <a:gd name="connsiteX22" fmla="*/ 361950 w 674370"/>
                <a:gd name="connsiteY22" fmla="*/ 118110 h 224790"/>
                <a:gd name="connsiteX23" fmla="*/ 369570 w 674370"/>
                <a:gd name="connsiteY23" fmla="*/ 106680 h 224790"/>
                <a:gd name="connsiteX24" fmla="*/ 381000 w 674370"/>
                <a:gd name="connsiteY24" fmla="*/ 68580 h 224790"/>
                <a:gd name="connsiteX25" fmla="*/ 388620 w 674370"/>
                <a:gd name="connsiteY25" fmla="*/ 57150 h 224790"/>
                <a:gd name="connsiteX26" fmla="*/ 396240 w 674370"/>
                <a:gd name="connsiteY26" fmla="*/ 34290 h 224790"/>
                <a:gd name="connsiteX27" fmla="*/ 403860 w 674370"/>
                <a:gd name="connsiteY27" fmla="*/ 22860 h 224790"/>
                <a:gd name="connsiteX28" fmla="*/ 407670 w 674370"/>
                <a:gd name="connsiteY28" fmla="*/ 11430 h 224790"/>
                <a:gd name="connsiteX29" fmla="*/ 419100 w 674370"/>
                <a:gd name="connsiteY29" fmla="*/ 7620 h 224790"/>
                <a:gd name="connsiteX30" fmla="*/ 430530 w 674370"/>
                <a:gd name="connsiteY30" fmla="*/ 0 h 224790"/>
                <a:gd name="connsiteX31" fmla="*/ 453390 w 674370"/>
                <a:gd name="connsiteY31" fmla="*/ 11430 h 224790"/>
                <a:gd name="connsiteX32" fmla="*/ 480060 w 674370"/>
                <a:gd name="connsiteY32" fmla="*/ 38100 h 224790"/>
                <a:gd name="connsiteX33" fmla="*/ 495300 w 674370"/>
                <a:gd name="connsiteY33" fmla="*/ 41910 h 224790"/>
                <a:gd name="connsiteX34" fmla="*/ 518160 w 674370"/>
                <a:gd name="connsiteY34" fmla="*/ 49530 h 224790"/>
                <a:gd name="connsiteX35" fmla="*/ 529590 w 674370"/>
                <a:gd name="connsiteY35" fmla="*/ 45720 h 224790"/>
                <a:gd name="connsiteX36" fmla="*/ 548640 w 674370"/>
                <a:gd name="connsiteY36" fmla="*/ 60960 h 224790"/>
                <a:gd name="connsiteX37" fmla="*/ 552450 w 674370"/>
                <a:gd name="connsiteY37" fmla="*/ 72390 h 224790"/>
                <a:gd name="connsiteX38" fmla="*/ 590550 w 674370"/>
                <a:gd name="connsiteY38" fmla="*/ 83820 h 224790"/>
                <a:gd name="connsiteX39" fmla="*/ 598170 w 674370"/>
                <a:gd name="connsiteY39" fmla="*/ 106680 h 224790"/>
                <a:gd name="connsiteX40" fmla="*/ 601980 w 674370"/>
                <a:gd name="connsiteY40" fmla="*/ 125730 h 224790"/>
                <a:gd name="connsiteX41" fmla="*/ 609600 w 674370"/>
                <a:gd name="connsiteY41" fmla="*/ 148590 h 224790"/>
                <a:gd name="connsiteX42" fmla="*/ 621030 w 674370"/>
                <a:gd name="connsiteY42" fmla="*/ 156210 h 224790"/>
                <a:gd name="connsiteX43" fmla="*/ 628650 w 674370"/>
                <a:gd name="connsiteY43" fmla="*/ 167640 h 224790"/>
                <a:gd name="connsiteX44" fmla="*/ 651510 w 674370"/>
                <a:gd name="connsiteY44" fmla="*/ 182880 h 224790"/>
                <a:gd name="connsiteX45" fmla="*/ 662940 w 674370"/>
                <a:gd name="connsiteY45" fmla="*/ 205740 h 224790"/>
                <a:gd name="connsiteX46" fmla="*/ 666750 w 674370"/>
                <a:gd name="connsiteY46" fmla="*/ 220980 h 224790"/>
                <a:gd name="connsiteX47" fmla="*/ 674370 w 674370"/>
                <a:gd name="connsiteY47" fmla="*/ 224790 h 22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74370" h="224790">
                  <a:moveTo>
                    <a:pt x="0" y="106680"/>
                  </a:moveTo>
                  <a:cubicBezTo>
                    <a:pt x="8890" y="101600"/>
                    <a:pt x="19430" y="98680"/>
                    <a:pt x="26670" y="91440"/>
                  </a:cubicBezTo>
                  <a:cubicBezTo>
                    <a:pt x="30373" y="87737"/>
                    <a:pt x="29453" y="81335"/>
                    <a:pt x="30480" y="76200"/>
                  </a:cubicBezTo>
                  <a:cubicBezTo>
                    <a:pt x="31995" y="68625"/>
                    <a:pt x="32416" y="60834"/>
                    <a:pt x="34290" y="53340"/>
                  </a:cubicBezTo>
                  <a:cubicBezTo>
                    <a:pt x="36238" y="45548"/>
                    <a:pt x="37455" y="37163"/>
                    <a:pt x="41910" y="30480"/>
                  </a:cubicBezTo>
                  <a:lnTo>
                    <a:pt x="57150" y="7620"/>
                  </a:lnTo>
                  <a:lnTo>
                    <a:pt x="72390" y="30480"/>
                  </a:lnTo>
                  <a:cubicBezTo>
                    <a:pt x="74930" y="34290"/>
                    <a:pt x="76200" y="39370"/>
                    <a:pt x="80010" y="41910"/>
                  </a:cubicBezTo>
                  <a:lnTo>
                    <a:pt x="91440" y="49530"/>
                  </a:lnTo>
                  <a:cubicBezTo>
                    <a:pt x="94158" y="57683"/>
                    <a:pt x="95919" y="66308"/>
                    <a:pt x="102870" y="72390"/>
                  </a:cubicBezTo>
                  <a:cubicBezTo>
                    <a:pt x="109762" y="78421"/>
                    <a:pt x="125730" y="87630"/>
                    <a:pt x="125730" y="87630"/>
                  </a:cubicBezTo>
                  <a:cubicBezTo>
                    <a:pt x="129540" y="85090"/>
                    <a:pt x="132643" y="80763"/>
                    <a:pt x="137160" y="80010"/>
                  </a:cubicBezTo>
                  <a:cubicBezTo>
                    <a:pt x="149875" y="77891"/>
                    <a:pt x="149850" y="88890"/>
                    <a:pt x="156210" y="95250"/>
                  </a:cubicBezTo>
                  <a:cubicBezTo>
                    <a:pt x="159448" y="98488"/>
                    <a:pt x="163830" y="100330"/>
                    <a:pt x="167640" y="102870"/>
                  </a:cubicBezTo>
                  <a:cubicBezTo>
                    <a:pt x="168910" y="106680"/>
                    <a:pt x="168941" y="111164"/>
                    <a:pt x="171450" y="114300"/>
                  </a:cubicBezTo>
                  <a:cubicBezTo>
                    <a:pt x="183095" y="128857"/>
                    <a:pt x="196905" y="119677"/>
                    <a:pt x="213360" y="118110"/>
                  </a:cubicBezTo>
                  <a:cubicBezTo>
                    <a:pt x="229844" y="116540"/>
                    <a:pt x="246380" y="115570"/>
                    <a:pt x="262890" y="114300"/>
                  </a:cubicBezTo>
                  <a:cubicBezTo>
                    <a:pt x="264160" y="118110"/>
                    <a:pt x="264904" y="122138"/>
                    <a:pt x="266700" y="125730"/>
                  </a:cubicBezTo>
                  <a:cubicBezTo>
                    <a:pt x="272004" y="136339"/>
                    <a:pt x="277324" y="140164"/>
                    <a:pt x="285750" y="148590"/>
                  </a:cubicBezTo>
                  <a:cubicBezTo>
                    <a:pt x="287020" y="152400"/>
                    <a:pt x="285584" y="160588"/>
                    <a:pt x="289560" y="160020"/>
                  </a:cubicBezTo>
                  <a:cubicBezTo>
                    <a:pt x="298626" y="158725"/>
                    <a:pt x="312420" y="144780"/>
                    <a:pt x="312420" y="144780"/>
                  </a:cubicBezTo>
                  <a:cubicBezTo>
                    <a:pt x="313690" y="140970"/>
                    <a:pt x="314434" y="136942"/>
                    <a:pt x="316230" y="133350"/>
                  </a:cubicBezTo>
                  <a:cubicBezTo>
                    <a:pt x="327061" y="111687"/>
                    <a:pt x="330076" y="121297"/>
                    <a:pt x="361950" y="118110"/>
                  </a:cubicBezTo>
                  <a:cubicBezTo>
                    <a:pt x="364490" y="114300"/>
                    <a:pt x="367766" y="110889"/>
                    <a:pt x="369570" y="106680"/>
                  </a:cubicBezTo>
                  <a:cubicBezTo>
                    <a:pt x="375959" y="91771"/>
                    <a:pt x="370756" y="83946"/>
                    <a:pt x="381000" y="68580"/>
                  </a:cubicBezTo>
                  <a:cubicBezTo>
                    <a:pt x="383540" y="64770"/>
                    <a:pt x="386760" y="61334"/>
                    <a:pt x="388620" y="57150"/>
                  </a:cubicBezTo>
                  <a:cubicBezTo>
                    <a:pt x="391882" y="49810"/>
                    <a:pt x="391785" y="40973"/>
                    <a:pt x="396240" y="34290"/>
                  </a:cubicBezTo>
                  <a:cubicBezTo>
                    <a:pt x="398780" y="30480"/>
                    <a:pt x="401812" y="26956"/>
                    <a:pt x="403860" y="22860"/>
                  </a:cubicBezTo>
                  <a:cubicBezTo>
                    <a:pt x="405656" y="19268"/>
                    <a:pt x="404830" y="14270"/>
                    <a:pt x="407670" y="11430"/>
                  </a:cubicBezTo>
                  <a:cubicBezTo>
                    <a:pt x="410510" y="8590"/>
                    <a:pt x="415508" y="9416"/>
                    <a:pt x="419100" y="7620"/>
                  </a:cubicBezTo>
                  <a:cubicBezTo>
                    <a:pt x="423196" y="5572"/>
                    <a:pt x="426720" y="2540"/>
                    <a:pt x="430530" y="0"/>
                  </a:cubicBezTo>
                  <a:cubicBezTo>
                    <a:pt x="438060" y="2510"/>
                    <a:pt x="448019" y="4716"/>
                    <a:pt x="453390" y="11430"/>
                  </a:cubicBezTo>
                  <a:cubicBezTo>
                    <a:pt x="467044" y="28498"/>
                    <a:pt x="438014" y="27589"/>
                    <a:pt x="480060" y="38100"/>
                  </a:cubicBezTo>
                  <a:cubicBezTo>
                    <a:pt x="485140" y="39370"/>
                    <a:pt x="490284" y="40405"/>
                    <a:pt x="495300" y="41910"/>
                  </a:cubicBezTo>
                  <a:cubicBezTo>
                    <a:pt x="502993" y="44218"/>
                    <a:pt x="518160" y="49530"/>
                    <a:pt x="518160" y="49530"/>
                  </a:cubicBezTo>
                  <a:cubicBezTo>
                    <a:pt x="521970" y="48260"/>
                    <a:pt x="525574" y="45720"/>
                    <a:pt x="529590" y="45720"/>
                  </a:cubicBezTo>
                  <a:cubicBezTo>
                    <a:pt x="540576" y="45720"/>
                    <a:pt x="544252" y="52183"/>
                    <a:pt x="548640" y="60960"/>
                  </a:cubicBezTo>
                  <a:cubicBezTo>
                    <a:pt x="550436" y="64552"/>
                    <a:pt x="549182" y="70056"/>
                    <a:pt x="552450" y="72390"/>
                  </a:cubicBezTo>
                  <a:cubicBezTo>
                    <a:pt x="557445" y="75958"/>
                    <a:pt x="582403" y="81783"/>
                    <a:pt x="590550" y="83820"/>
                  </a:cubicBezTo>
                  <a:cubicBezTo>
                    <a:pt x="593090" y="91440"/>
                    <a:pt x="596595" y="98804"/>
                    <a:pt x="598170" y="106680"/>
                  </a:cubicBezTo>
                  <a:cubicBezTo>
                    <a:pt x="599440" y="113030"/>
                    <a:pt x="600276" y="119482"/>
                    <a:pt x="601980" y="125730"/>
                  </a:cubicBezTo>
                  <a:cubicBezTo>
                    <a:pt x="604093" y="133479"/>
                    <a:pt x="602917" y="144135"/>
                    <a:pt x="609600" y="148590"/>
                  </a:cubicBezTo>
                  <a:lnTo>
                    <a:pt x="621030" y="156210"/>
                  </a:lnTo>
                  <a:cubicBezTo>
                    <a:pt x="623570" y="160020"/>
                    <a:pt x="625204" y="164625"/>
                    <a:pt x="628650" y="167640"/>
                  </a:cubicBezTo>
                  <a:cubicBezTo>
                    <a:pt x="635542" y="173671"/>
                    <a:pt x="651510" y="182880"/>
                    <a:pt x="651510" y="182880"/>
                  </a:cubicBezTo>
                  <a:cubicBezTo>
                    <a:pt x="659859" y="195403"/>
                    <a:pt x="658996" y="191938"/>
                    <a:pt x="662940" y="205740"/>
                  </a:cubicBezTo>
                  <a:cubicBezTo>
                    <a:pt x="664379" y="210775"/>
                    <a:pt x="664056" y="216490"/>
                    <a:pt x="666750" y="220980"/>
                  </a:cubicBezTo>
                  <a:cubicBezTo>
                    <a:pt x="668211" y="223415"/>
                    <a:pt x="671830" y="223520"/>
                    <a:pt x="674370" y="22479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E5024A02-8929-AC47-8C94-1F8CC0F5D0AE}"/>
                </a:ext>
              </a:extLst>
            </p:cNvPr>
            <p:cNvSpPr/>
            <p:nvPr/>
          </p:nvSpPr>
          <p:spPr>
            <a:xfrm>
              <a:off x="7680960" y="3798570"/>
              <a:ext cx="449580" cy="316230"/>
            </a:xfrm>
            <a:custGeom>
              <a:avLst/>
              <a:gdLst>
                <a:gd name="connsiteX0" fmla="*/ 0 w 464820"/>
                <a:gd name="connsiteY0" fmla="*/ 316230 h 316230"/>
                <a:gd name="connsiteX1" fmla="*/ 15240 w 464820"/>
                <a:gd name="connsiteY1" fmla="*/ 266700 h 316230"/>
                <a:gd name="connsiteX2" fmla="*/ 30480 w 464820"/>
                <a:gd name="connsiteY2" fmla="*/ 243840 h 316230"/>
                <a:gd name="connsiteX3" fmla="*/ 41910 w 464820"/>
                <a:gd name="connsiteY3" fmla="*/ 217170 h 316230"/>
                <a:gd name="connsiteX4" fmla="*/ 49530 w 464820"/>
                <a:gd name="connsiteY4" fmla="*/ 194310 h 316230"/>
                <a:gd name="connsiteX5" fmla="*/ 68580 w 464820"/>
                <a:gd name="connsiteY5" fmla="*/ 137160 h 316230"/>
                <a:gd name="connsiteX6" fmla="*/ 76200 w 464820"/>
                <a:gd name="connsiteY6" fmla="*/ 114300 h 316230"/>
                <a:gd name="connsiteX7" fmla="*/ 80010 w 464820"/>
                <a:gd name="connsiteY7" fmla="*/ 102870 h 316230"/>
                <a:gd name="connsiteX8" fmla="*/ 95250 w 464820"/>
                <a:gd name="connsiteY8" fmla="*/ 80010 h 316230"/>
                <a:gd name="connsiteX9" fmla="*/ 102870 w 464820"/>
                <a:gd name="connsiteY9" fmla="*/ 57150 h 316230"/>
                <a:gd name="connsiteX10" fmla="*/ 110490 w 464820"/>
                <a:gd name="connsiteY10" fmla="*/ 45720 h 316230"/>
                <a:gd name="connsiteX11" fmla="*/ 118110 w 464820"/>
                <a:gd name="connsiteY11" fmla="*/ 22860 h 316230"/>
                <a:gd name="connsiteX12" fmla="*/ 121920 w 464820"/>
                <a:gd name="connsiteY12" fmla="*/ 11430 h 316230"/>
                <a:gd name="connsiteX13" fmla="*/ 125730 w 464820"/>
                <a:gd name="connsiteY13" fmla="*/ 0 h 316230"/>
                <a:gd name="connsiteX14" fmla="*/ 137160 w 464820"/>
                <a:gd name="connsiteY14" fmla="*/ 38100 h 316230"/>
                <a:gd name="connsiteX15" fmla="*/ 140970 w 464820"/>
                <a:gd name="connsiteY15" fmla="*/ 53340 h 316230"/>
                <a:gd name="connsiteX16" fmla="*/ 144780 w 464820"/>
                <a:gd name="connsiteY16" fmla="*/ 76200 h 316230"/>
                <a:gd name="connsiteX17" fmla="*/ 156210 w 464820"/>
                <a:gd name="connsiteY17" fmla="*/ 137160 h 316230"/>
                <a:gd name="connsiteX18" fmla="*/ 160020 w 464820"/>
                <a:gd name="connsiteY18" fmla="*/ 198120 h 316230"/>
                <a:gd name="connsiteX19" fmla="*/ 163830 w 464820"/>
                <a:gd name="connsiteY19" fmla="*/ 213360 h 316230"/>
                <a:gd name="connsiteX20" fmla="*/ 171450 w 464820"/>
                <a:gd name="connsiteY20" fmla="*/ 201930 h 316230"/>
                <a:gd name="connsiteX21" fmla="*/ 194310 w 464820"/>
                <a:gd name="connsiteY21" fmla="*/ 194310 h 316230"/>
                <a:gd name="connsiteX22" fmla="*/ 209550 w 464820"/>
                <a:gd name="connsiteY22" fmla="*/ 217170 h 316230"/>
                <a:gd name="connsiteX23" fmla="*/ 213360 w 464820"/>
                <a:gd name="connsiteY23" fmla="*/ 228600 h 316230"/>
                <a:gd name="connsiteX24" fmla="*/ 220980 w 464820"/>
                <a:gd name="connsiteY24" fmla="*/ 240030 h 316230"/>
                <a:gd name="connsiteX25" fmla="*/ 228600 w 464820"/>
                <a:gd name="connsiteY25" fmla="*/ 262890 h 316230"/>
                <a:gd name="connsiteX26" fmla="*/ 236220 w 464820"/>
                <a:gd name="connsiteY26" fmla="*/ 274320 h 316230"/>
                <a:gd name="connsiteX27" fmla="*/ 247650 w 464820"/>
                <a:gd name="connsiteY27" fmla="*/ 312420 h 316230"/>
                <a:gd name="connsiteX28" fmla="*/ 255270 w 464820"/>
                <a:gd name="connsiteY28" fmla="*/ 278130 h 316230"/>
                <a:gd name="connsiteX29" fmla="*/ 259080 w 464820"/>
                <a:gd name="connsiteY29" fmla="*/ 266700 h 316230"/>
                <a:gd name="connsiteX30" fmla="*/ 262890 w 464820"/>
                <a:gd name="connsiteY30" fmla="*/ 251460 h 316230"/>
                <a:gd name="connsiteX31" fmla="*/ 270510 w 464820"/>
                <a:gd name="connsiteY31" fmla="*/ 228600 h 316230"/>
                <a:gd name="connsiteX32" fmla="*/ 278130 w 464820"/>
                <a:gd name="connsiteY32" fmla="*/ 240030 h 316230"/>
                <a:gd name="connsiteX33" fmla="*/ 281940 w 464820"/>
                <a:gd name="connsiteY33" fmla="*/ 251460 h 316230"/>
                <a:gd name="connsiteX34" fmla="*/ 297180 w 464820"/>
                <a:gd name="connsiteY34" fmla="*/ 274320 h 316230"/>
                <a:gd name="connsiteX35" fmla="*/ 308610 w 464820"/>
                <a:gd name="connsiteY35" fmla="*/ 297180 h 316230"/>
                <a:gd name="connsiteX36" fmla="*/ 320040 w 464820"/>
                <a:gd name="connsiteY36" fmla="*/ 274320 h 316230"/>
                <a:gd name="connsiteX37" fmla="*/ 331470 w 464820"/>
                <a:gd name="connsiteY37" fmla="*/ 243840 h 316230"/>
                <a:gd name="connsiteX38" fmla="*/ 373380 w 464820"/>
                <a:gd name="connsiteY38" fmla="*/ 232410 h 316230"/>
                <a:gd name="connsiteX39" fmla="*/ 384810 w 464820"/>
                <a:gd name="connsiteY39" fmla="*/ 133350 h 316230"/>
                <a:gd name="connsiteX40" fmla="*/ 392430 w 464820"/>
                <a:gd name="connsiteY40" fmla="*/ 144780 h 316230"/>
                <a:gd name="connsiteX41" fmla="*/ 415290 w 464820"/>
                <a:gd name="connsiteY41" fmla="*/ 160020 h 316230"/>
                <a:gd name="connsiteX42" fmla="*/ 422910 w 464820"/>
                <a:gd name="connsiteY42" fmla="*/ 137160 h 316230"/>
                <a:gd name="connsiteX43" fmla="*/ 426720 w 464820"/>
                <a:gd name="connsiteY43" fmla="*/ 125730 h 316230"/>
                <a:gd name="connsiteX44" fmla="*/ 438150 w 464820"/>
                <a:gd name="connsiteY44" fmla="*/ 102870 h 316230"/>
                <a:gd name="connsiteX45" fmla="*/ 449580 w 464820"/>
                <a:gd name="connsiteY45" fmla="*/ 80010 h 316230"/>
                <a:gd name="connsiteX46" fmla="*/ 457200 w 464820"/>
                <a:gd name="connsiteY46" fmla="*/ 102870 h 316230"/>
                <a:gd name="connsiteX47" fmla="*/ 464820 w 464820"/>
                <a:gd name="connsiteY47" fmla="*/ 182880 h 316230"/>
                <a:gd name="connsiteX0" fmla="*/ 0 w 457200"/>
                <a:gd name="connsiteY0" fmla="*/ 316230 h 316230"/>
                <a:gd name="connsiteX1" fmla="*/ 15240 w 457200"/>
                <a:gd name="connsiteY1" fmla="*/ 266700 h 316230"/>
                <a:gd name="connsiteX2" fmla="*/ 30480 w 457200"/>
                <a:gd name="connsiteY2" fmla="*/ 243840 h 316230"/>
                <a:gd name="connsiteX3" fmla="*/ 41910 w 457200"/>
                <a:gd name="connsiteY3" fmla="*/ 217170 h 316230"/>
                <a:gd name="connsiteX4" fmla="*/ 49530 w 457200"/>
                <a:gd name="connsiteY4" fmla="*/ 194310 h 316230"/>
                <a:gd name="connsiteX5" fmla="*/ 68580 w 457200"/>
                <a:gd name="connsiteY5" fmla="*/ 137160 h 316230"/>
                <a:gd name="connsiteX6" fmla="*/ 76200 w 457200"/>
                <a:gd name="connsiteY6" fmla="*/ 114300 h 316230"/>
                <a:gd name="connsiteX7" fmla="*/ 80010 w 457200"/>
                <a:gd name="connsiteY7" fmla="*/ 102870 h 316230"/>
                <a:gd name="connsiteX8" fmla="*/ 95250 w 457200"/>
                <a:gd name="connsiteY8" fmla="*/ 80010 h 316230"/>
                <a:gd name="connsiteX9" fmla="*/ 102870 w 457200"/>
                <a:gd name="connsiteY9" fmla="*/ 57150 h 316230"/>
                <a:gd name="connsiteX10" fmla="*/ 110490 w 457200"/>
                <a:gd name="connsiteY10" fmla="*/ 45720 h 316230"/>
                <a:gd name="connsiteX11" fmla="*/ 118110 w 457200"/>
                <a:gd name="connsiteY11" fmla="*/ 22860 h 316230"/>
                <a:gd name="connsiteX12" fmla="*/ 121920 w 457200"/>
                <a:gd name="connsiteY12" fmla="*/ 11430 h 316230"/>
                <a:gd name="connsiteX13" fmla="*/ 125730 w 457200"/>
                <a:gd name="connsiteY13" fmla="*/ 0 h 316230"/>
                <a:gd name="connsiteX14" fmla="*/ 137160 w 457200"/>
                <a:gd name="connsiteY14" fmla="*/ 38100 h 316230"/>
                <a:gd name="connsiteX15" fmla="*/ 140970 w 457200"/>
                <a:gd name="connsiteY15" fmla="*/ 53340 h 316230"/>
                <a:gd name="connsiteX16" fmla="*/ 144780 w 457200"/>
                <a:gd name="connsiteY16" fmla="*/ 76200 h 316230"/>
                <a:gd name="connsiteX17" fmla="*/ 156210 w 457200"/>
                <a:gd name="connsiteY17" fmla="*/ 137160 h 316230"/>
                <a:gd name="connsiteX18" fmla="*/ 160020 w 457200"/>
                <a:gd name="connsiteY18" fmla="*/ 198120 h 316230"/>
                <a:gd name="connsiteX19" fmla="*/ 163830 w 457200"/>
                <a:gd name="connsiteY19" fmla="*/ 213360 h 316230"/>
                <a:gd name="connsiteX20" fmla="*/ 171450 w 457200"/>
                <a:gd name="connsiteY20" fmla="*/ 201930 h 316230"/>
                <a:gd name="connsiteX21" fmla="*/ 194310 w 457200"/>
                <a:gd name="connsiteY21" fmla="*/ 194310 h 316230"/>
                <a:gd name="connsiteX22" fmla="*/ 209550 w 457200"/>
                <a:gd name="connsiteY22" fmla="*/ 217170 h 316230"/>
                <a:gd name="connsiteX23" fmla="*/ 213360 w 457200"/>
                <a:gd name="connsiteY23" fmla="*/ 228600 h 316230"/>
                <a:gd name="connsiteX24" fmla="*/ 220980 w 457200"/>
                <a:gd name="connsiteY24" fmla="*/ 240030 h 316230"/>
                <a:gd name="connsiteX25" fmla="*/ 228600 w 457200"/>
                <a:gd name="connsiteY25" fmla="*/ 262890 h 316230"/>
                <a:gd name="connsiteX26" fmla="*/ 236220 w 457200"/>
                <a:gd name="connsiteY26" fmla="*/ 274320 h 316230"/>
                <a:gd name="connsiteX27" fmla="*/ 247650 w 457200"/>
                <a:gd name="connsiteY27" fmla="*/ 312420 h 316230"/>
                <a:gd name="connsiteX28" fmla="*/ 255270 w 457200"/>
                <a:gd name="connsiteY28" fmla="*/ 278130 h 316230"/>
                <a:gd name="connsiteX29" fmla="*/ 259080 w 457200"/>
                <a:gd name="connsiteY29" fmla="*/ 266700 h 316230"/>
                <a:gd name="connsiteX30" fmla="*/ 262890 w 457200"/>
                <a:gd name="connsiteY30" fmla="*/ 251460 h 316230"/>
                <a:gd name="connsiteX31" fmla="*/ 270510 w 457200"/>
                <a:gd name="connsiteY31" fmla="*/ 228600 h 316230"/>
                <a:gd name="connsiteX32" fmla="*/ 278130 w 457200"/>
                <a:gd name="connsiteY32" fmla="*/ 240030 h 316230"/>
                <a:gd name="connsiteX33" fmla="*/ 281940 w 457200"/>
                <a:gd name="connsiteY33" fmla="*/ 251460 h 316230"/>
                <a:gd name="connsiteX34" fmla="*/ 297180 w 457200"/>
                <a:gd name="connsiteY34" fmla="*/ 274320 h 316230"/>
                <a:gd name="connsiteX35" fmla="*/ 308610 w 457200"/>
                <a:gd name="connsiteY35" fmla="*/ 297180 h 316230"/>
                <a:gd name="connsiteX36" fmla="*/ 320040 w 457200"/>
                <a:gd name="connsiteY36" fmla="*/ 274320 h 316230"/>
                <a:gd name="connsiteX37" fmla="*/ 331470 w 457200"/>
                <a:gd name="connsiteY37" fmla="*/ 243840 h 316230"/>
                <a:gd name="connsiteX38" fmla="*/ 373380 w 457200"/>
                <a:gd name="connsiteY38" fmla="*/ 232410 h 316230"/>
                <a:gd name="connsiteX39" fmla="*/ 384810 w 457200"/>
                <a:gd name="connsiteY39" fmla="*/ 133350 h 316230"/>
                <a:gd name="connsiteX40" fmla="*/ 392430 w 457200"/>
                <a:gd name="connsiteY40" fmla="*/ 144780 h 316230"/>
                <a:gd name="connsiteX41" fmla="*/ 415290 w 457200"/>
                <a:gd name="connsiteY41" fmla="*/ 160020 h 316230"/>
                <a:gd name="connsiteX42" fmla="*/ 422910 w 457200"/>
                <a:gd name="connsiteY42" fmla="*/ 137160 h 316230"/>
                <a:gd name="connsiteX43" fmla="*/ 426720 w 457200"/>
                <a:gd name="connsiteY43" fmla="*/ 125730 h 316230"/>
                <a:gd name="connsiteX44" fmla="*/ 438150 w 457200"/>
                <a:gd name="connsiteY44" fmla="*/ 102870 h 316230"/>
                <a:gd name="connsiteX45" fmla="*/ 449580 w 457200"/>
                <a:gd name="connsiteY45" fmla="*/ 80010 h 316230"/>
                <a:gd name="connsiteX46" fmla="*/ 457200 w 457200"/>
                <a:gd name="connsiteY46" fmla="*/ 102870 h 316230"/>
                <a:gd name="connsiteX0" fmla="*/ 0 w 449580"/>
                <a:gd name="connsiteY0" fmla="*/ 316230 h 316230"/>
                <a:gd name="connsiteX1" fmla="*/ 15240 w 449580"/>
                <a:gd name="connsiteY1" fmla="*/ 266700 h 316230"/>
                <a:gd name="connsiteX2" fmla="*/ 30480 w 449580"/>
                <a:gd name="connsiteY2" fmla="*/ 243840 h 316230"/>
                <a:gd name="connsiteX3" fmla="*/ 41910 w 449580"/>
                <a:gd name="connsiteY3" fmla="*/ 217170 h 316230"/>
                <a:gd name="connsiteX4" fmla="*/ 49530 w 449580"/>
                <a:gd name="connsiteY4" fmla="*/ 194310 h 316230"/>
                <a:gd name="connsiteX5" fmla="*/ 68580 w 449580"/>
                <a:gd name="connsiteY5" fmla="*/ 137160 h 316230"/>
                <a:gd name="connsiteX6" fmla="*/ 76200 w 449580"/>
                <a:gd name="connsiteY6" fmla="*/ 114300 h 316230"/>
                <a:gd name="connsiteX7" fmla="*/ 80010 w 449580"/>
                <a:gd name="connsiteY7" fmla="*/ 102870 h 316230"/>
                <a:gd name="connsiteX8" fmla="*/ 95250 w 449580"/>
                <a:gd name="connsiteY8" fmla="*/ 80010 h 316230"/>
                <a:gd name="connsiteX9" fmla="*/ 102870 w 449580"/>
                <a:gd name="connsiteY9" fmla="*/ 57150 h 316230"/>
                <a:gd name="connsiteX10" fmla="*/ 110490 w 449580"/>
                <a:gd name="connsiteY10" fmla="*/ 45720 h 316230"/>
                <a:gd name="connsiteX11" fmla="*/ 118110 w 449580"/>
                <a:gd name="connsiteY11" fmla="*/ 22860 h 316230"/>
                <a:gd name="connsiteX12" fmla="*/ 121920 w 449580"/>
                <a:gd name="connsiteY12" fmla="*/ 11430 h 316230"/>
                <a:gd name="connsiteX13" fmla="*/ 125730 w 449580"/>
                <a:gd name="connsiteY13" fmla="*/ 0 h 316230"/>
                <a:gd name="connsiteX14" fmla="*/ 137160 w 449580"/>
                <a:gd name="connsiteY14" fmla="*/ 38100 h 316230"/>
                <a:gd name="connsiteX15" fmla="*/ 140970 w 449580"/>
                <a:gd name="connsiteY15" fmla="*/ 53340 h 316230"/>
                <a:gd name="connsiteX16" fmla="*/ 144780 w 449580"/>
                <a:gd name="connsiteY16" fmla="*/ 76200 h 316230"/>
                <a:gd name="connsiteX17" fmla="*/ 156210 w 449580"/>
                <a:gd name="connsiteY17" fmla="*/ 137160 h 316230"/>
                <a:gd name="connsiteX18" fmla="*/ 160020 w 449580"/>
                <a:gd name="connsiteY18" fmla="*/ 198120 h 316230"/>
                <a:gd name="connsiteX19" fmla="*/ 163830 w 449580"/>
                <a:gd name="connsiteY19" fmla="*/ 213360 h 316230"/>
                <a:gd name="connsiteX20" fmla="*/ 171450 w 449580"/>
                <a:gd name="connsiteY20" fmla="*/ 201930 h 316230"/>
                <a:gd name="connsiteX21" fmla="*/ 194310 w 449580"/>
                <a:gd name="connsiteY21" fmla="*/ 194310 h 316230"/>
                <a:gd name="connsiteX22" fmla="*/ 209550 w 449580"/>
                <a:gd name="connsiteY22" fmla="*/ 217170 h 316230"/>
                <a:gd name="connsiteX23" fmla="*/ 213360 w 449580"/>
                <a:gd name="connsiteY23" fmla="*/ 228600 h 316230"/>
                <a:gd name="connsiteX24" fmla="*/ 220980 w 449580"/>
                <a:gd name="connsiteY24" fmla="*/ 240030 h 316230"/>
                <a:gd name="connsiteX25" fmla="*/ 228600 w 449580"/>
                <a:gd name="connsiteY25" fmla="*/ 262890 h 316230"/>
                <a:gd name="connsiteX26" fmla="*/ 236220 w 449580"/>
                <a:gd name="connsiteY26" fmla="*/ 274320 h 316230"/>
                <a:gd name="connsiteX27" fmla="*/ 247650 w 449580"/>
                <a:gd name="connsiteY27" fmla="*/ 312420 h 316230"/>
                <a:gd name="connsiteX28" fmla="*/ 255270 w 449580"/>
                <a:gd name="connsiteY28" fmla="*/ 278130 h 316230"/>
                <a:gd name="connsiteX29" fmla="*/ 259080 w 449580"/>
                <a:gd name="connsiteY29" fmla="*/ 266700 h 316230"/>
                <a:gd name="connsiteX30" fmla="*/ 262890 w 449580"/>
                <a:gd name="connsiteY30" fmla="*/ 251460 h 316230"/>
                <a:gd name="connsiteX31" fmla="*/ 270510 w 449580"/>
                <a:gd name="connsiteY31" fmla="*/ 228600 h 316230"/>
                <a:gd name="connsiteX32" fmla="*/ 278130 w 449580"/>
                <a:gd name="connsiteY32" fmla="*/ 240030 h 316230"/>
                <a:gd name="connsiteX33" fmla="*/ 281940 w 449580"/>
                <a:gd name="connsiteY33" fmla="*/ 251460 h 316230"/>
                <a:gd name="connsiteX34" fmla="*/ 297180 w 449580"/>
                <a:gd name="connsiteY34" fmla="*/ 274320 h 316230"/>
                <a:gd name="connsiteX35" fmla="*/ 308610 w 449580"/>
                <a:gd name="connsiteY35" fmla="*/ 297180 h 316230"/>
                <a:gd name="connsiteX36" fmla="*/ 320040 w 449580"/>
                <a:gd name="connsiteY36" fmla="*/ 274320 h 316230"/>
                <a:gd name="connsiteX37" fmla="*/ 331470 w 449580"/>
                <a:gd name="connsiteY37" fmla="*/ 243840 h 316230"/>
                <a:gd name="connsiteX38" fmla="*/ 373380 w 449580"/>
                <a:gd name="connsiteY38" fmla="*/ 232410 h 316230"/>
                <a:gd name="connsiteX39" fmla="*/ 384810 w 449580"/>
                <a:gd name="connsiteY39" fmla="*/ 133350 h 316230"/>
                <a:gd name="connsiteX40" fmla="*/ 392430 w 449580"/>
                <a:gd name="connsiteY40" fmla="*/ 144780 h 316230"/>
                <a:gd name="connsiteX41" fmla="*/ 415290 w 449580"/>
                <a:gd name="connsiteY41" fmla="*/ 160020 h 316230"/>
                <a:gd name="connsiteX42" fmla="*/ 422910 w 449580"/>
                <a:gd name="connsiteY42" fmla="*/ 137160 h 316230"/>
                <a:gd name="connsiteX43" fmla="*/ 426720 w 449580"/>
                <a:gd name="connsiteY43" fmla="*/ 125730 h 316230"/>
                <a:gd name="connsiteX44" fmla="*/ 438150 w 449580"/>
                <a:gd name="connsiteY44" fmla="*/ 102870 h 316230"/>
                <a:gd name="connsiteX45" fmla="*/ 449580 w 449580"/>
                <a:gd name="connsiteY45" fmla="*/ 80010 h 3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9580" h="316230">
                  <a:moveTo>
                    <a:pt x="0" y="316230"/>
                  </a:moveTo>
                  <a:cubicBezTo>
                    <a:pt x="724" y="313696"/>
                    <a:pt x="12604" y="270654"/>
                    <a:pt x="15240" y="266700"/>
                  </a:cubicBezTo>
                  <a:cubicBezTo>
                    <a:pt x="20320" y="259080"/>
                    <a:pt x="27584" y="252528"/>
                    <a:pt x="30480" y="243840"/>
                  </a:cubicBezTo>
                  <a:cubicBezTo>
                    <a:pt x="42744" y="207047"/>
                    <a:pt x="23078" y="264250"/>
                    <a:pt x="41910" y="217170"/>
                  </a:cubicBezTo>
                  <a:cubicBezTo>
                    <a:pt x="44893" y="209712"/>
                    <a:pt x="46990" y="201930"/>
                    <a:pt x="49530" y="194310"/>
                  </a:cubicBezTo>
                  <a:lnTo>
                    <a:pt x="68580" y="137160"/>
                  </a:lnTo>
                  <a:lnTo>
                    <a:pt x="76200" y="114300"/>
                  </a:lnTo>
                  <a:cubicBezTo>
                    <a:pt x="77470" y="110490"/>
                    <a:pt x="77782" y="106212"/>
                    <a:pt x="80010" y="102870"/>
                  </a:cubicBezTo>
                  <a:cubicBezTo>
                    <a:pt x="85090" y="95250"/>
                    <a:pt x="92354" y="88698"/>
                    <a:pt x="95250" y="80010"/>
                  </a:cubicBezTo>
                  <a:cubicBezTo>
                    <a:pt x="97790" y="72390"/>
                    <a:pt x="98415" y="63833"/>
                    <a:pt x="102870" y="57150"/>
                  </a:cubicBezTo>
                  <a:cubicBezTo>
                    <a:pt x="105410" y="53340"/>
                    <a:pt x="108630" y="49904"/>
                    <a:pt x="110490" y="45720"/>
                  </a:cubicBezTo>
                  <a:cubicBezTo>
                    <a:pt x="113752" y="38380"/>
                    <a:pt x="115570" y="30480"/>
                    <a:pt x="118110" y="22860"/>
                  </a:cubicBezTo>
                  <a:lnTo>
                    <a:pt x="121920" y="11430"/>
                  </a:lnTo>
                  <a:lnTo>
                    <a:pt x="125730" y="0"/>
                  </a:lnTo>
                  <a:cubicBezTo>
                    <a:pt x="139184" y="20181"/>
                    <a:pt x="131031" y="4390"/>
                    <a:pt x="137160" y="38100"/>
                  </a:cubicBezTo>
                  <a:cubicBezTo>
                    <a:pt x="138097" y="43252"/>
                    <a:pt x="139943" y="48205"/>
                    <a:pt x="140970" y="53340"/>
                  </a:cubicBezTo>
                  <a:cubicBezTo>
                    <a:pt x="142485" y="60915"/>
                    <a:pt x="143356" y="68607"/>
                    <a:pt x="144780" y="76200"/>
                  </a:cubicBezTo>
                  <a:cubicBezTo>
                    <a:pt x="158483" y="149280"/>
                    <a:pt x="147546" y="85179"/>
                    <a:pt x="156210" y="137160"/>
                  </a:cubicBezTo>
                  <a:cubicBezTo>
                    <a:pt x="157480" y="157480"/>
                    <a:pt x="157994" y="177861"/>
                    <a:pt x="160020" y="198120"/>
                  </a:cubicBezTo>
                  <a:cubicBezTo>
                    <a:pt x="160541" y="203330"/>
                    <a:pt x="158862" y="211704"/>
                    <a:pt x="163830" y="213360"/>
                  </a:cubicBezTo>
                  <a:cubicBezTo>
                    <a:pt x="168174" y="214808"/>
                    <a:pt x="167567" y="204357"/>
                    <a:pt x="171450" y="201930"/>
                  </a:cubicBezTo>
                  <a:cubicBezTo>
                    <a:pt x="178261" y="197673"/>
                    <a:pt x="194310" y="194310"/>
                    <a:pt x="194310" y="194310"/>
                  </a:cubicBezTo>
                  <a:cubicBezTo>
                    <a:pt x="199390" y="201930"/>
                    <a:pt x="206654" y="208482"/>
                    <a:pt x="209550" y="217170"/>
                  </a:cubicBezTo>
                  <a:cubicBezTo>
                    <a:pt x="210820" y="220980"/>
                    <a:pt x="211564" y="225008"/>
                    <a:pt x="213360" y="228600"/>
                  </a:cubicBezTo>
                  <a:cubicBezTo>
                    <a:pt x="215408" y="232696"/>
                    <a:pt x="219120" y="235846"/>
                    <a:pt x="220980" y="240030"/>
                  </a:cubicBezTo>
                  <a:cubicBezTo>
                    <a:pt x="224242" y="247370"/>
                    <a:pt x="224145" y="256207"/>
                    <a:pt x="228600" y="262890"/>
                  </a:cubicBezTo>
                  <a:cubicBezTo>
                    <a:pt x="231140" y="266700"/>
                    <a:pt x="234360" y="270136"/>
                    <a:pt x="236220" y="274320"/>
                  </a:cubicBezTo>
                  <a:cubicBezTo>
                    <a:pt x="241521" y="286246"/>
                    <a:pt x="244484" y="299754"/>
                    <a:pt x="247650" y="312420"/>
                  </a:cubicBezTo>
                  <a:cubicBezTo>
                    <a:pt x="256227" y="286689"/>
                    <a:pt x="246330" y="318362"/>
                    <a:pt x="255270" y="278130"/>
                  </a:cubicBezTo>
                  <a:cubicBezTo>
                    <a:pt x="256141" y="274210"/>
                    <a:pt x="257977" y="270562"/>
                    <a:pt x="259080" y="266700"/>
                  </a:cubicBezTo>
                  <a:cubicBezTo>
                    <a:pt x="260519" y="261665"/>
                    <a:pt x="261385" y="256476"/>
                    <a:pt x="262890" y="251460"/>
                  </a:cubicBezTo>
                  <a:cubicBezTo>
                    <a:pt x="265198" y="243767"/>
                    <a:pt x="270510" y="228600"/>
                    <a:pt x="270510" y="228600"/>
                  </a:cubicBezTo>
                  <a:cubicBezTo>
                    <a:pt x="273050" y="232410"/>
                    <a:pt x="276082" y="235934"/>
                    <a:pt x="278130" y="240030"/>
                  </a:cubicBezTo>
                  <a:cubicBezTo>
                    <a:pt x="279926" y="243622"/>
                    <a:pt x="279990" y="247949"/>
                    <a:pt x="281940" y="251460"/>
                  </a:cubicBezTo>
                  <a:cubicBezTo>
                    <a:pt x="286388" y="259466"/>
                    <a:pt x="294284" y="265632"/>
                    <a:pt x="297180" y="274320"/>
                  </a:cubicBezTo>
                  <a:cubicBezTo>
                    <a:pt x="302438" y="290094"/>
                    <a:pt x="298762" y="282408"/>
                    <a:pt x="308610" y="297180"/>
                  </a:cubicBezTo>
                  <a:cubicBezTo>
                    <a:pt x="316060" y="286005"/>
                    <a:pt x="316885" y="286939"/>
                    <a:pt x="320040" y="274320"/>
                  </a:cubicBezTo>
                  <a:cubicBezTo>
                    <a:pt x="322032" y="266352"/>
                    <a:pt x="322178" y="249647"/>
                    <a:pt x="331470" y="243840"/>
                  </a:cubicBezTo>
                  <a:cubicBezTo>
                    <a:pt x="340569" y="238153"/>
                    <a:pt x="362501" y="234586"/>
                    <a:pt x="373380" y="232410"/>
                  </a:cubicBezTo>
                  <a:cubicBezTo>
                    <a:pt x="399203" y="193676"/>
                    <a:pt x="368128" y="244565"/>
                    <a:pt x="384810" y="133350"/>
                  </a:cubicBezTo>
                  <a:cubicBezTo>
                    <a:pt x="385489" y="128822"/>
                    <a:pt x="388984" y="141765"/>
                    <a:pt x="392430" y="144780"/>
                  </a:cubicBezTo>
                  <a:cubicBezTo>
                    <a:pt x="399322" y="150811"/>
                    <a:pt x="415290" y="160020"/>
                    <a:pt x="415290" y="160020"/>
                  </a:cubicBezTo>
                  <a:lnTo>
                    <a:pt x="422910" y="137160"/>
                  </a:lnTo>
                  <a:cubicBezTo>
                    <a:pt x="424180" y="133350"/>
                    <a:pt x="424492" y="129072"/>
                    <a:pt x="426720" y="125730"/>
                  </a:cubicBezTo>
                  <a:cubicBezTo>
                    <a:pt x="448558" y="92973"/>
                    <a:pt x="422376" y="134418"/>
                    <a:pt x="438150" y="102870"/>
                  </a:cubicBezTo>
                  <a:cubicBezTo>
                    <a:pt x="452922" y="73327"/>
                    <a:pt x="440003" y="108740"/>
                    <a:pt x="449580" y="8001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40369FB-73DD-2244-9AEE-E02675836826}"/>
                </a:ext>
              </a:extLst>
            </p:cNvPr>
            <p:cNvSpPr/>
            <p:nvPr/>
          </p:nvSpPr>
          <p:spPr>
            <a:xfrm>
              <a:off x="8153400" y="3855720"/>
              <a:ext cx="285750" cy="350520"/>
            </a:xfrm>
            <a:custGeom>
              <a:avLst/>
              <a:gdLst>
                <a:gd name="connsiteX0" fmla="*/ 0 w 285750"/>
                <a:gd name="connsiteY0" fmla="*/ 0 h 350520"/>
                <a:gd name="connsiteX1" fmla="*/ 3810 w 285750"/>
                <a:gd name="connsiteY1" fmla="*/ 26670 h 350520"/>
                <a:gd name="connsiteX2" fmla="*/ 11430 w 285750"/>
                <a:gd name="connsiteY2" fmla="*/ 38100 h 350520"/>
                <a:gd name="connsiteX3" fmla="*/ 19050 w 285750"/>
                <a:gd name="connsiteY3" fmla="*/ 60960 h 350520"/>
                <a:gd name="connsiteX4" fmla="*/ 26670 w 285750"/>
                <a:gd name="connsiteY4" fmla="*/ 72390 h 350520"/>
                <a:gd name="connsiteX5" fmla="*/ 34290 w 285750"/>
                <a:gd name="connsiteY5" fmla="*/ 102870 h 350520"/>
                <a:gd name="connsiteX6" fmla="*/ 38100 w 285750"/>
                <a:gd name="connsiteY6" fmla="*/ 114300 h 350520"/>
                <a:gd name="connsiteX7" fmla="*/ 64770 w 285750"/>
                <a:gd name="connsiteY7" fmla="*/ 110490 h 350520"/>
                <a:gd name="connsiteX8" fmla="*/ 72390 w 285750"/>
                <a:gd name="connsiteY8" fmla="*/ 99060 h 350520"/>
                <a:gd name="connsiteX9" fmla="*/ 83820 w 285750"/>
                <a:gd name="connsiteY9" fmla="*/ 95250 h 350520"/>
                <a:gd name="connsiteX10" fmla="*/ 87630 w 285750"/>
                <a:gd name="connsiteY10" fmla="*/ 106680 h 350520"/>
                <a:gd name="connsiteX11" fmla="*/ 125730 w 285750"/>
                <a:gd name="connsiteY11" fmla="*/ 118110 h 350520"/>
                <a:gd name="connsiteX12" fmla="*/ 137160 w 285750"/>
                <a:gd name="connsiteY12" fmla="*/ 140970 h 350520"/>
                <a:gd name="connsiteX13" fmla="*/ 144780 w 285750"/>
                <a:gd name="connsiteY13" fmla="*/ 152400 h 350520"/>
                <a:gd name="connsiteX14" fmla="*/ 148590 w 285750"/>
                <a:gd name="connsiteY14" fmla="*/ 167640 h 350520"/>
                <a:gd name="connsiteX15" fmla="*/ 156210 w 285750"/>
                <a:gd name="connsiteY15" fmla="*/ 213360 h 350520"/>
                <a:gd name="connsiteX16" fmla="*/ 167640 w 285750"/>
                <a:gd name="connsiteY16" fmla="*/ 247650 h 350520"/>
                <a:gd name="connsiteX17" fmla="*/ 171450 w 285750"/>
                <a:gd name="connsiteY17" fmla="*/ 259080 h 350520"/>
                <a:gd name="connsiteX18" fmla="*/ 175260 w 285750"/>
                <a:gd name="connsiteY18" fmla="*/ 285750 h 350520"/>
                <a:gd name="connsiteX19" fmla="*/ 179070 w 285750"/>
                <a:gd name="connsiteY19" fmla="*/ 304800 h 350520"/>
                <a:gd name="connsiteX20" fmla="*/ 186690 w 285750"/>
                <a:gd name="connsiteY20" fmla="*/ 350520 h 350520"/>
                <a:gd name="connsiteX21" fmla="*/ 198120 w 285750"/>
                <a:gd name="connsiteY21" fmla="*/ 327660 h 350520"/>
                <a:gd name="connsiteX22" fmla="*/ 213360 w 285750"/>
                <a:gd name="connsiteY22" fmla="*/ 297180 h 350520"/>
                <a:gd name="connsiteX23" fmla="*/ 217170 w 285750"/>
                <a:gd name="connsiteY23" fmla="*/ 281940 h 350520"/>
                <a:gd name="connsiteX24" fmla="*/ 224790 w 285750"/>
                <a:gd name="connsiteY24" fmla="*/ 266700 h 350520"/>
                <a:gd name="connsiteX25" fmla="*/ 228600 w 285750"/>
                <a:gd name="connsiteY25" fmla="*/ 251460 h 350520"/>
                <a:gd name="connsiteX26" fmla="*/ 232410 w 285750"/>
                <a:gd name="connsiteY26" fmla="*/ 240030 h 350520"/>
                <a:gd name="connsiteX27" fmla="*/ 236220 w 285750"/>
                <a:gd name="connsiteY27" fmla="*/ 224790 h 350520"/>
                <a:gd name="connsiteX28" fmla="*/ 243840 w 285750"/>
                <a:gd name="connsiteY28" fmla="*/ 201930 h 350520"/>
                <a:gd name="connsiteX29" fmla="*/ 247650 w 285750"/>
                <a:gd name="connsiteY29" fmla="*/ 190500 h 350520"/>
                <a:gd name="connsiteX30" fmla="*/ 251460 w 285750"/>
                <a:gd name="connsiteY30" fmla="*/ 175260 h 350520"/>
                <a:gd name="connsiteX31" fmla="*/ 255270 w 285750"/>
                <a:gd name="connsiteY31" fmla="*/ 64770 h 350520"/>
                <a:gd name="connsiteX32" fmla="*/ 285750 w 285750"/>
                <a:gd name="connsiteY32" fmla="*/ 87630 h 35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5750" h="350520">
                  <a:moveTo>
                    <a:pt x="0" y="0"/>
                  </a:moveTo>
                  <a:cubicBezTo>
                    <a:pt x="1270" y="8890"/>
                    <a:pt x="1230" y="18068"/>
                    <a:pt x="3810" y="26670"/>
                  </a:cubicBezTo>
                  <a:cubicBezTo>
                    <a:pt x="5126" y="31056"/>
                    <a:pt x="9570" y="33916"/>
                    <a:pt x="11430" y="38100"/>
                  </a:cubicBezTo>
                  <a:cubicBezTo>
                    <a:pt x="14692" y="45440"/>
                    <a:pt x="14595" y="54277"/>
                    <a:pt x="19050" y="60960"/>
                  </a:cubicBezTo>
                  <a:cubicBezTo>
                    <a:pt x="21590" y="64770"/>
                    <a:pt x="24622" y="68294"/>
                    <a:pt x="26670" y="72390"/>
                  </a:cubicBezTo>
                  <a:cubicBezTo>
                    <a:pt x="31025" y="81099"/>
                    <a:pt x="32116" y="94175"/>
                    <a:pt x="34290" y="102870"/>
                  </a:cubicBezTo>
                  <a:cubicBezTo>
                    <a:pt x="35264" y="106766"/>
                    <a:pt x="36830" y="110490"/>
                    <a:pt x="38100" y="114300"/>
                  </a:cubicBezTo>
                  <a:cubicBezTo>
                    <a:pt x="46990" y="113030"/>
                    <a:pt x="56564" y="114137"/>
                    <a:pt x="64770" y="110490"/>
                  </a:cubicBezTo>
                  <a:cubicBezTo>
                    <a:pt x="68954" y="108630"/>
                    <a:pt x="68814" y="101921"/>
                    <a:pt x="72390" y="99060"/>
                  </a:cubicBezTo>
                  <a:cubicBezTo>
                    <a:pt x="75526" y="96551"/>
                    <a:pt x="80010" y="96520"/>
                    <a:pt x="83820" y="95250"/>
                  </a:cubicBezTo>
                  <a:cubicBezTo>
                    <a:pt x="85090" y="99060"/>
                    <a:pt x="84362" y="104346"/>
                    <a:pt x="87630" y="106680"/>
                  </a:cubicBezTo>
                  <a:cubicBezTo>
                    <a:pt x="92625" y="110248"/>
                    <a:pt x="117583" y="116073"/>
                    <a:pt x="125730" y="118110"/>
                  </a:cubicBezTo>
                  <a:cubicBezTo>
                    <a:pt x="147568" y="150867"/>
                    <a:pt x="121386" y="109422"/>
                    <a:pt x="137160" y="140970"/>
                  </a:cubicBezTo>
                  <a:cubicBezTo>
                    <a:pt x="139208" y="145066"/>
                    <a:pt x="142240" y="148590"/>
                    <a:pt x="144780" y="152400"/>
                  </a:cubicBezTo>
                  <a:cubicBezTo>
                    <a:pt x="146050" y="157480"/>
                    <a:pt x="147653" y="162488"/>
                    <a:pt x="148590" y="167640"/>
                  </a:cubicBezTo>
                  <a:cubicBezTo>
                    <a:pt x="151564" y="183995"/>
                    <a:pt x="151902" y="197565"/>
                    <a:pt x="156210" y="213360"/>
                  </a:cubicBezTo>
                  <a:lnTo>
                    <a:pt x="167640" y="247650"/>
                  </a:lnTo>
                  <a:lnTo>
                    <a:pt x="171450" y="259080"/>
                  </a:lnTo>
                  <a:cubicBezTo>
                    <a:pt x="172720" y="267970"/>
                    <a:pt x="173784" y="276892"/>
                    <a:pt x="175260" y="285750"/>
                  </a:cubicBezTo>
                  <a:cubicBezTo>
                    <a:pt x="176325" y="292138"/>
                    <a:pt x="178005" y="298412"/>
                    <a:pt x="179070" y="304800"/>
                  </a:cubicBezTo>
                  <a:cubicBezTo>
                    <a:pt x="188522" y="361510"/>
                    <a:pt x="177711" y="305625"/>
                    <a:pt x="186690" y="350520"/>
                  </a:cubicBezTo>
                  <a:cubicBezTo>
                    <a:pt x="203389" y="325471"/>
                    <a:pt x="186853" y="352448"/>
                    <a:pt x="198120" y="327660"/>
                  </a:cubicBezTo>
                  <a:cubicBezTo>
                    <a:pt x="202820" y="317319"/>
                    <a:pt x="210605" y="308200"/>
                    <a:pt x="213360" y="297180"/>
                  </a:cubicBezTo>
                  <a:cubicBezTo>
                    <a:pt x="214630" y="292100"/>
                    <a:pt x="215331" y="286843"/>
                    <a:pt x="217170" y="281940"/>
                  </a:cubicBezTo>
                  <a:cubicBezTo>
                    <a:pt x="219164" y="276622"/>
                    <a:pt x="222796" y="272018"/>
                    <a:pt x="224790" y="266700"/>
                  </a:cubicBezTo>
                  <a:cubicBezTo>
                    <a:pt x="226629" y="261797"/>
                    <a:pt x="227161" y="256495"/>
                    <a:pt x="228600" y="251460"/>
                  </a:cubicBezTo>
                  <a:cubicBezTo>
                    <a:pt x="229703" y="247598"/>
                    <a:pt x="231307" y="243892"/>
                    <a:pt x="232410" y="240030"/>
                  </a:cubicBezTo>
                  <a:cubicBezTo>
                    <a:pt x="233849" y="234995"/>
                    <a:pt x="234715" y="229806"/>
                    <a:pt x="236220" y="224790"/>
                  </a:cubicBezTo>
                  <a:cubicBezTo>
                    <a:pt x="238528" y="217097"/>
                    <a:pt x="241300" y="209550"/>
                    <a:pt x="243840" y="201930"/>
                  </a:cubicBezTo>
                  <a:cubicBezTo>
                    <a:pt x="245110" y="198120"/>
                    <a:pt x="246676" y="194396"/>
                    <a:pt x="247650" y="190500"/>
                  </a:cubicBezTo>
                  <a:lnTo>
                    <a:pt x="251460" y="175260"/>
                  </a:lnTo>
                  <a:cubicBezTo>
                    <a:pt x="252730" y="138430"/>
                    <a:pt x="245334" y="100257"/>
                    <a:pt x="255270" y="64770"/>
                  </a:cubicBezTo>
                  <a:cubicBezTo>
                    <a:pt x="257155" y="58039"/>
                    <a:pt x="281054" y="82934"/>
                    <a:pt x="285750" y="8763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C4F4215D-0724-1443-8E50-AC28E854745F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10B70-656D-6048-9502-97AC96456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44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D92099-B39F-9446-830E-EBBC06E88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BDCBF-2C2A-C742-8917-8A895A21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Forecasting with Holt-Winter’s method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837A7FD-0283-E54A-9F29-00CFEF8DF7FB}"/>
              </a:ext>
            </a:extLst>
          </p:cNvPr>
          <p:cNvSpPr/>
          <p:nvPr/>
        </p:nvSpPr>
        <p:spPr>
          <a:xfrm>
            <a:off x="847341" y="1997048"/>
            <a:ext cx="4409773" cy="1605026"/>
          </a:xfrm>
          <a:custGeom>
            <a:avLst/>
            <a:gdLst>
              <a:gd name="connsiteX0" fmla="*/ 0 w 4409773"/>
              <a:gd name="connsiteY0" fmla="*/ 111654 h 1605026"/>
              <a:gd name="connsiteX1" fmla="*/ 97685 w 4409773"/>
              <a:gd name="connsiteY1" fmla="*/ 0 h 1605026"/>
              <a:gd name="connsiteX2" fmla="*/ 348874 w 4409773"/>
              <a:gd name="connsiteY2" fmla="*/ 1088626 h 1605026"/>
              <a:gd name="connsiteX3" fmla="*/ 348874 w 4409773"/>
              <a:gd name="connsiteY3" fmla="*/ 1088626 h 1605026"/>
              <a:gd name="connsiteX4" fmla="*/ 474469 w 4409773"/>
              <a:gd name="connsiteY4" fmla="*/ 1186324 h 1605026"/>
              <a:gd name="connsiteX5" fmla="*/ 641929 w 4409773"/>
              <a:gd name="connsiteY5" fmla="*/ 1102583 h 1605026"/>
              <a:gd name="connsiteX6" fmla="*/ 865208 w 4409773"/>
              <a:gd name="connsiteY6" fmla="*/ 111654 h 1605026"/>
              <a:gd name="connsiteX7" fmla="*/ 990803 w 4409773"/>
              <a:gd name="connsiteY7" fmla="*/ 125610 h 1605026"/>
              <a:gd name="connsiteX8" fmla="*/ 1228038 w 4409773"/>
              <a:gd name="connsiteY8" fmla="*/ 1256108 h 1605026"/>
              <a:gd name="connsiteX9" fmla="*/ 1297813 w 4409773"/>
              <a:gd name="connsiteY9" fmla="*/ 921145 h 1605026"/>
              <a:gd name="connsiteX10" fmla="*/ 1297813 w 4409773"/>
              <a:gd name="connsiteY10" fmla="*/ 921145 h 1605026"/>
              <a:gd name="connsiteX11" fmla="*/ 1479228 w 4409773"/>
              <a:gd name="connsiteY11" fmla="*/ 1172367 h 1605026"/>
              <a:gd name="connsiteX12" fmla="*/ 1688552 w 4409773"/>
              <a:gd name="connsiteY12" fmla="*/ 334962 h 1605026"/>
              <a:gd name="connsiteX13" fmla="*/ 1786237 w 4409773"/>
              <a:gd name="connsiteY13" fmla="*/ 432659 h 1605026"/>
              <a:gd name="connsiteX14" fmla="*/ 1897877 w 4409773"/>
              <a:gd name="connsiteY14" fmla="*/ 97697 h 1605026"/>
              <a:gd name="connsiteX15" fmla="*/ 2135112 w 4409773"/>
              <a:gd name="connsiteY15" fmla="*/ 1102583 h 1605026"/>
              <a:gd name="connsiteX16" fmla="*/ 2274661 w 4409773"/>
              <a:gd name="connsiteY16" fmla="*/ 1507329 h 1605026"/>
              <a:gd name="connsiteX17" fmla="*/ 2358391 w 4409773"/>
              <a:gd name="connsiteY17" fmla="*/ 1605026 h 1605026"/>
              <a:gd name="connsiteX18" fmla="*/ 2442121 w 4409773"/>
              <a:gd name="connsiteY18" fmla="*/ 1172367 h 1605026"/>
              <a:gd name="connsiteX19" fmla="*/ 2567716 w 4409773"/>
              <a:gd name="connsiteY19" fmla="*/ 223308 h 1605026"/>
              <a:gd name="connsiteX20" fmla="*/ 2637491 w 4409773"/>
              <a:gd name="connsiteY20" fmla="*/ 13956 h 1605026"/>
              <a:gd name="connsiteX21" fmla="*/ 2637491 w 4409773"/>
              <a:gd name="connsiteY21" fmla="*/ 13956 h 1605026"/>
              <a:gd name="connsiteX22" fmla="*/ 2888680 w 4409773"/>
              <a:gd name="connsiteY22" fmla="*/ 251221 h 1605026"/>
              <a:gd name="connsiteX23" fmla="*/ 2944500 w 4409773"/>
              <a:gd name="connsiteY23" fmla="*/ 809491 h 1605026"/>
              <a:gd name="connsiteX24" fmla="*/ 3042185 w 4409773"/>
              <a:gd name="connsiteY24" fmla="*/ 921145 h 1605026"/>
              <a:gd name="connsiteX25" fmla="*/ 3084050 w 4409773"/>
              <a:gd name="connsiteY25" fmla="*/ 1535243 h 1605026"/>
              <a:gd name="connsiteX26" fmla="*/ 3223600 w 4409773"/>
              <a:gd name="connsiteY26" fmla="*/ 1130497 h 1605026"/>
              <a:gd name="connsiteX27" fmla="*/ 3363150 w 4409773"/>
              <a:gd name="connsiteY27" fmla="*/ 935102 h 1605026"/>
              <a:gd name="connsiteX28" fmla="*/ 3474790 w 4409773"/>
              <a:gd name="connsiteY28" fmla="*/ 251221 h 1605026"/>
              <a:gd name="connsiteX29" fmla="*/ 3474790 w 4409773"/>
              <a:gd name="connsiteY29" fmla="*/ 251221 h 1605026"/>
              <a:gd name="connsiteX30" fmla="*/ 3586429 w 4409773"/>
              <a:gd name="connsiteY30" fmla="*/ 27913 h 1605026"/>
              <a:gd name="connsiteX31" fmla="*/ 3586429 w 4409773"/>
              <a:gd name="connsiteY31" fmla="*/ 27913 h 1605026"/>
              <a:gd name="connsiteX32" fmla="*/ 3907394 w 4409773"/>
              <a:gd name="connsiteY32" fmla="*/ 1088626 h 1605026"/>
              <a:gd name="connsiteX33" fmla="*/ 3991124 w 4409773"/>
              <a:gd name="connsiteY33" fmla="*/ 935102 h 1605026"/>
              <a:gd name="connsiteX34" fmla="*/ 4046944 w 4409773"/>
              <a:gd name="connsiteY34" fmla="*/ 1297978 h 1605026"/>
              <a:gd name="connsiteX35" fmla="*/ 4046944 w 4409773"/>
              <a:gd name="connsiteY35" fmla="*/ 1297978 h 1605026"/>
              <a:gd name="connsiteX36" fmla="*/ 4312088 w 4409773"/>
              <a:gd name="connsiteY36" fmla="*/ 809491 h 1605026"/>
              <a:gd name="connsiteX37" fmla="*/ 4409773 w 4409773"/>
              <a:gd name="connsiteY37" fmla="*/ 111654 h 1605026"/>
              <a:gd name="connsiteX38" fmla="*/ 4409773 w 4409773"/>
              <a:gd name="connsiteY38" fmla="*/ 111654 h 160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09773" h="1605026">
                <a:moveTo>
                  <a:pt x="0" y="111654"/>
                </a:moveTo>
                <a:lnTo>
                  <a:pt x="97685" y="0"/>
                </a:lnTo>
                <a:lnTo>
                  <a:pt x="348874" y="1088626"/>
                </a:lnTo>
                <a:lnTo>
                  <a:pt x="348874" y="1088626"/>
                </a:lnTo>
                <a:lnTo>
                  <a:pt x="474469" y="1186324"/>
                </a:lnTo>
                <a:lnTo>
                  <a:pt x="641929" y="1102583"/>
                </a:lnTo>
                <a:lnTo>
                  <a:pt x="865208" y="111654"/>
                </a:lnTo>
                <a:lnTo>
                  <a:pt x="990803" y="125610"/>
                </a:lnTo>
                <a:lnTo>
                  <a:pt x="1228038" y="1256108"/>
                </a:lnTo>
                <a:lnTo>
                  <a:pt x="1297813" y="921145"/>
                </a:lnTo>
                <a:lnTo>
                  <a:pt x="1297813" y="921145"/>
                </a:lnTo>
                <a:lnTo>
                  <a:pt x="1479228" y="1172367"/>
                </a:lnTo>
                <a:lnTo>
                  <a:pt x="1688552" y="334962"/>
                </a:lnTo>
                <a:lnTo>
                  <a:pt x="1786237" y="432659"/>
                </a:lnTo>
                <a:lnTo>
                  <a:pt x="1897877" y="97697"/>
                </a:lnTo>
                <a:lnTo>
                  <a:pt x="2135112" y="1102583"/>
                </a:lnTo>
                <a:lnTo>
                  <a:pt x="2274661" y="1507329"/>
                </a:lnTo>
                <a:lnTo>
                  <a:pt x="2358391" y="1605026"/>
                </a:lnTo>
                <a:lnTo>
                  <a:pt x="2442121" y="1172367"/>
                </a:lnTo>
                <a:lnTo>
                  <a:pt x="2567716" y="223308"/>
                </a:lnTo>
                <a:lnTo>
                  <a:pt x="2637491" y="13956"/>
                </a:lnTo>
                <a:lnTo>
                  <a:pt x="2637491" y="13956"/>
                </a:lnTo>
                <a:lnTo>
                  <a:pt x="2888680" y="251221"/>
                </a:lnTo>
                <a:lnTo>
                  <a:pt x="2944500" y="809491"/>
                </a:lnTo>
                <a:lnTo>
                  <a:pt x="3042185" y="921145"/>
                </a:lnTo>
                <a:lnTo>
                  <a:pt x="3084050" y="1535243"/>
                </a:lnTo>
                <a:lnTo>
                  <a:pt x="3223600" y="1130497"/>
                </a:lnTo>
                <a:lnTo>
                  <a:pt x="3363150" y="935102"/>
                </a:lnTo>
                <a:lnTo>
                  <a:pt x="3474790" y="251221"/>
                </a:lnTo>
                <a:lnTo>
                  <a:pt x="3474790" y="251221"/>
                </a:lnTo>
                <a:lnTo>
                  <a:pt x="3586429" y="27913"/>
                </a:lnTo>
                <a:lnTo>
                  <a:pt x="3586429" y="27913"/>
                </a:lnTo>
                <a:lnTo>
                  <a:pt x="3907394" y="1088626"/>
                </a:lnTo>
                <a:lnTo>
                  <a:pt x="3991124" y="935102"/>
                </a:lnTo>
                <a:lnTo>
                  <a:pt x="4046944" y="1297978"/>
                </a:lnTo>
                <a:lnTo>
                  <a:pt x="4046944" y="1297978"/>
                </a:lnTo>
                <a:lnTo>
                  <a:pt x="4312088" y="809491"/>
                </a:lnTo>
                <a:lnTo>
                  <a:pt x="4409773" y="111654"/>
                </a:lnTo>
                <a:lnTo>
                  <a:pt x="4409773" y="111654"/>
                </a:lnTo>
              </a:path>
            </a:pathLst>
          </a:custGeom>
          <a:ln w="28575" cmpd="sng">
            <a:solidFill>
              <a:schemeClr val="accent1"/>
            </a:solidFill>
          </a:ln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33EE04D-C32E-4341-89F5-39328440C69D}"/>
              </a:ext>
            </a:extLst>
          </p:cNvPr>
          <p:cNvSpPr/>
          <p:nvPr/>
        </p:nvSpPr>
        <p:spPr>
          <a:xfrm>
            <a:off x="1740459" y="1983091"/>
            <a:ext cx="3516655" cy="1256108"/>
          </a:xfrm>
          <a:custGeom>
            <a:avLst/>
            <a:gdLst>
              <a:gd name="connsiteX0" fmla="*/ 0 w 3516655"/>
              <a:gd name="connsiteY0" fmla="*/ 97697 h 1256108"/>
              <a:gd name="connsiteX1" fmla="*/ 111640 w 3516655"/>
              <a:gd name="connsiteY1" fmla="*/ 27913 h 1256108"/>
              <a:gd name="connsiteX2" fmla="*/ 307010 w 3516655"/>
              <a:gd name="connsiteY2" fmla="*/ 1074670 h 1256108"/>
              <a:gd name="connsiteX3" fmla="*/ 307010 w 3516655"/>
              <a:gd name="connsiteY3" fmla="*/ 1074670 h 1256108"/>
              <a:gd name="connsiteX4" fmla="*/ 488425 w 3516655"/>
              <a:gd name="connsiteY4" fmla="*/ 1256108 h 1256108"/>
              <a:gd name="connsiteX5" fmla="*/ 641929 w 3516655"/>
              <a:gd name="connsiteY5" fmla="*/ 1158410 h 1256108"/>
              <a:gd name="connsiteX6" fmla="*/ 781479 w 3516655"/>
              <a:gd name="connsiteY6" fmla="*/ 293092 h 1256108"/>
              <a:gd name="connsiteX7" fmla="*/ 837299 w 3516655"/>
              <a:gd name="connsiteY7" fmla="*/ 97697 h 1256108"/>
              <a:gd name="connsiteX8" fmla="*/ 837299 w 3516655"/>
              <a:gd name="connsiteY8" fmla="*/ 97697 h 1256108"/>
              <a:gd name="connsiteX9" fmla="*/ 990804 w 3516655"/>
              <a:gd name="connsiteY9" fmla="*/ 0 h 1256108"/>
              <a:gd name="connsiteX10" fmla="*/ 1200129 w 3516655"/>
              <a:gd name="connsiteY10" fmla="*/ 1088627 h 1256108"/>
              <a:gd name="connsiteX11" fmla="*/ 1200129 w 3516655"/>
              <a:gd name="connsiteY11" fmla="*/ 1088627 h 1256108"/>
              <a:gd name="connsiteX12" fmla="*/ 1395498 w 3516655"/>
              <a:gd name="connsiteY12" fmla="*/ 1228194 h 1256108"/>
              <a:gd name="connsiteX13" fmla="*/ 1549003 w 3516655"/>
              <a:gd name="connsiteY13" fmla="*/ 1144454 h 1256108"/>
              <a:gd name="connsiteX14" fmla="*/ 1772283 w 3516655"/>
              <a:gd name="connsiteY14" fmla="*/ 139567 h 1256108"/>
              <a:gd name="connsiteX15" fmla="*/ 1772283 w 3516655"/>
              <a:gd name="connsiteY15" fmla="*/ 139567 h 1256108"/>
              <a:gd name="connsiteX16" fmla="*/ 1883923 w 3516655"/>
              <a:gd name="connsiteY16" fmla="*/ 55827 h 1256108"/>
              <a:gd name="connsiteX17" fmla="*/ 2121157 w 3516655"/>
              <a:gd name="connsiteY17" fmla="*/ 1130497 h 1256108"/>
              <a:gd name="connsiteX18" fmla="*/ 2121157 w 3516655"/>
              <a:gd name="connsiteY18" fmla="*/ 1130497 h 1256108"/>
              <a:gd name="connsiteX19" fmla="*/ 2274662 w 3516655"/>
              <a:gd name="connsiteY19" fmla="*/ 1242151 h 1256108"/>
              <a:gd name="connsiteX20" fmla="*/ 2442122 w 3516655"/>
              <a:gd name="connsiteY20" fmla="*/ 1158410 h 1256108"/>
              <a:gd name="connsiteX21" fmla="*/ 2581672 w 3516655"/>
              <a:gd name="connsiteY21" fmla="*/ 279135 h 1256108"/>
              <a:gd name="connsiteX22" fmla="*/ 2623537 w 3516655"/>
              <a:gd name="connsiteY22" fmla="*/ 139567 h 1256108"/>
              <a:gd name="connsiteX23" fmla="*/ 2623537 w 3516655"/>
              <a:gd name="connsiteY23" fmla="*/ 139567 h 1256108"/>
              <a:gd name="connsiteX24" fmla="*/ 2832861 w 3516655"/>
              <a:gd name="connsiteY24" fmla="*/ 97697 h 1256108"/>
              <a:gd name="connsiteX25" fmla="*/ 2902636 w 3516655"/>
              <a:gd name="connsiteY25" fmla="*/ 516400 h 1256108"/>
              <a:gd name="connsiteX26" fmla="*/ 3014276 w 3516655"/>
              <a:gd name="connsiteY26" fmla="*/ 1144454 h 1256108"/>
              <a:gd name="connsiteX27" fmla="*/ 3014276 w 3516655"/>
              <a:gd name="connsiteY27" fmla="*/ 1144454 h 1256108"/>
              <a:gd name="connsiteX28" fmla="*/ 3167781 w 3516655"/>
              <a:gd name="connsiteY28" fmla="*/ 1242151 h 1256108"/>
              <a:gd name="connsiteX29" fmla="*/ 3167781 w 3516655"/>
              <a:gd name="connsiteY29" fmla="*/ 1242151 h 1256108"/>
              <a:gd name="connsiteX30" fmla="*/ 3335240 w 3516655"/>
              <a:gd name="connsiteY30" fmla="*/ 1158410 h 1256108"/>
              <a:gd name="connsiteX31" fmla="*/ 3405015 w 3516655"/>
              <a:gd name="connsiteY31" fmla="*/ 851362 h 1256108"/>
              <a:gd name="connsiteX32" fmla="*/ 3516655 w 3516655"/>
              <a:gd name="connsiteY32" fmla="*/ 153524 h 125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516655" h="1256108">
                <a:moveTo>
                  <a:pt x="0" y="97697"/>
                </a:moveTo>
                <a:lnTo>
                  <a:pt x="111640" y="27913"/>
                </a:lnTo>
                <a:lnTo>
                  <a:pt x="307010" y="1074670"/>
                </a:lnTo>
                <a:lnTo>
                  <a:pt x="307010" y="1074670"/>
                </a:lnTo>
                <a:lnTo>
                  <a:pt x="488425" y="1256108"/>
                </a:lnTo>
                <a:lnTo>
                  <a:pt x="641929" y="1158410"/>
                </a:lnTo>
                <a:lnTo>
                  <a:pt x="781479" y="293092"/>
                </a:lnTo>
                <a:lnTo>
                  <a:pt x="837299" y="97697"/>
                </a:lnTo>
                <a:lnTo>
                  <a:pt x="837299" y="97697"/>
                </a:lnTo>
                <a:lnTo>
                  <a:pt x="990804" y="0"/>
                </a:lnTo>
                <a:lnTo>
                  <a:pt x="1200129" y="1088627"/>
                </a:lnTo>
                <a:lnTo>
                  <a:pt x="1200129" y="1088627"/>
                </a:lnTo>
                <a:lnTo>
                  <a:pt x="1395498" y="1228194"/>
                </a:lnTo>
                <a:lnTo>
                  <a:pt x="1549003" y="1144454"/>
                </a:lnTo>
                <a:lnTo>
                  <a:pt x="1772283" y="139567"/>
                </a:lnTo>
                <a:lnTo>
                  <a:pt x="1772283" y="139567"/>
                </a:lnTo>
                <a:lnTo>
                  <a:pt x="1883923" y="55827"/>
                </a:lnTo>
                <a:lnTo>
                  <a:pt x="2121157" y="1130497"/>
                </a:lnTo>
                <a:lnTo>
                  <a:pt x="2121157" y="1130497"/>
                </a:lnTo>
                <a:lnTo>
                  <a:pt x="2274662" y="1242151"/>
                </a:lnTo>
                <a:lnTo>
                  <a:pt x="2442122" y="1158410"/>
                </a:lnTo>
                <a:lnTo>
                  <a:pt x="2581672" y="279135"/>
                </a:lnTo>
                <a:lnTo>
                  <a:pt x="2623537" y="139567"/>
                </a:lnTo>
                <a:lnTo>
                  <a:pt x="2623537" y="139567"/>
                </a:lnTo>
                <a:lnTo>
                  <a:pt x="2832861" y="97697"/>
                </a:lnTo>
                <a:lnTo>
                  <a:pt x="2902636" y="516400"/>
                </a:lnTo>
                <a:lnTo>
                  <a:pt x="3014276" y="1144454"/>
                </a:lnTo>
                <a:lnTo>
                  <a:pt x="3014276" y="1144454"/>
                </a:lnTo>
                <a:lnTo>
                  <a:pt x="3167781" y="1242151"/>
                </a:lnTo>
                <a:lnTo>
                  <a:pt x="3167781" y="1242151"/>
                </a:lnTo>
                <a:lnTo>
                  <a:pt x="3335240" y="1158410"/>
                </a:lnTo>
                <a:lnTo>
                  <a:pt x="3405015" y="851362"/>
                </a:lnTo>
                <a:lnTo>
                  <a:pt x="3516655" y="153524"/>
                </a:lnTo>
              </a:path>
            </a:pathLst>
          </a:custGeom>
          <a:ln w="28575" cmpd="sng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B30BAD5-4CE3-D04B-8B0D-361707397D75}"/>
              </a:ext>
            </a:extLst>
          </p:cNvPr>
          <p:cNvSpPr/>
          <p:nvPr/>
        </p:nvSpPr>
        <p:spPr>
          <a:xfrm>
            <a:off x="5285024" y="2038918"/>
            <a:ext cx="809389" cy="1214237"/>
          </a:xfrm>
          <a:custGeom>
            <a:avLst/>
            <a:gdLst>
              <a:gd name="connsiteX0" fmla="*/ 0 w 809389"/>
              <a:gd name="connsiteY0" fmla="*/ 69783 h 1214237"/>
              <a:gd name="connsiteX1" fmla="*/ 97685 w 809389"/>
              <a:gd name="connsiteY1" fmla="*/ 0 h 1214237"/>
              <a:gd name="connsiteX2" fmla="*/ 279100 w 809389"/>
              <a:gd name="connsiteY2" fmla="*/ 1046756 h 1214237"/>
              <a:gd name="connsiteX3" fmla="*/ 279100 w 809389"/>
              <a:gd name="connsiteY3" fmla="*/ 1046756 h 1214237"/>
              <a:gd name="connsiteX4" fmla="*/ 446559 w 809389"/>
              <a:gd name="connsiteY4" fmla="*/ 1214237 h 1214237"/>
              <a:gd name="connsiteX5" fmla="*/ 600064 w 809389"/>
              <a:gd name="connsiteY5" fmla="*/ 1088626 h 1214237"/>
              <a:gd name="connsiteX6" fmla="*/ 753569 w 809389"/>
              <a:gd name="connsiteY6" fmla="*/ 348919 h 1214237"/>
              <a:gd name="connsiteX7" fmla="*/ 809389 w 809389"/>
              <a:gd name="connsiteY7" fmla="*/ 83740 h 121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9389" h="1214237">
                <a:moveTo>
                  <a:pt x="0" y="69783"/>
                </a:moveTo>
                <a:lnTo>
                  <a:pt x="97685" y="0"/>
                </a:lnTo>
                <a:lnTo>
                  <a:pt x="279100" y="1046756"/>
                </a:lnTo>
                <a:lnTo>
                  <a:pt x="279100" y="1046756"/>
                </a:lnTo>
                <a:lnTo>
                  <a:pt x="446559" y="1214237"/>
                </a:lnTo>
                <a:lnTo>
                  <a:pt x="600064" y="1088626"/>
                </a:lnTo>
                <a:lnTo>
                  <a:pt x="753569" y="348919"/>
                </a:lnTo>
                <a:lnTo>
                  <a:pt x="809389" y="83740"/>
                </a:lnTo>
              </a:path>
            </a:pathLst>
          </a:custGeom>
          <a:ln w="28575" cmpd="sng">
            <a:solidFill>
              <a:srgbClr val="0000FF"/>
            </a:solidFill>
          </a:ln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7AFA9CC-CF3D-A24E-B1F8-F1A9E9FE6D91}"/>
              </a:ext>
            </a:extLst>
          </p:cNvPr>
          <p:cNvSpPr/>
          <p:nvPr/>
        </p:nvSpPr>
        <p:spPr>
          <a:xfrm>
            <a:off x="5257114" y="1801653"/>
            <a:ext cx="837298" cy="1144454"/>
          </a:xfrm>
          <a:custGeom>
            <a:avLst/>
            <a:gdLst>
              <a:gd name="connsiteX0" fmla="*/ 0 w 823344"/>
              <a:gd name="connsiteY0" fmla="*/ 13957 h 1144454"/>
              <a:gd name="connsiteX1" fmla="*/ 0 w 823344"/>
              <a:gd name="connsiteY1" fmla="*/ 13957 h 1144454"/>
              <a:gd name="connsiteX2" fmla="*/ 293055 w 823344"/>
              <a:gd name="connsiteY2" fmla="*/ 1004886 h 1144454"/>
              <a:gd name="connsiteX3" fmla="*/ 293055 w 823344"/>
              <a:gd name="connsiteY3" fmla="*/ 1004886 h 1144454"/>
              <a:gd name="connsiteX4" fmla="*/ 460514 w 823344"/>
              <a:gd name="connsiteY4" fmla="*/ 1144454 h 1144454"/>
              <a:gd name="connsiteX5" fmla="*/ 530289 w 823344"/>
              <a:gd name="connsiteY5" fmla="*/ 1116540 h 1144454"/>
              <a:gd name="connsiteX6" fmla="*/ 530289 w 823344"/>
              <a:gd name="connsiteY6" fmla="*/ 1116540 h 1144454"/>
              <a:gd name="connsiteX7" fmla="*/ 753569 w 823344"/>
              <a:gd name="connsiteY7" fmla="*/ 223308 h 1144454"/>
              <a:gd name="connsiteX8" fmla="*/ 823344 w 823344"/>
              <a:gd name="connsiteY8" fmla="*/ 0 h 1144454"/>
              <a:gd name="connsiteX0" fmla="*/ 154377 w 977721"/>
              <a:gd name="connsiteY0" fmla="*/ 13957 h 1144454"/>
              <a:gd name="connsiteX1" fmla="*/ 0 w 977721"/>
              <a:gd name="connsiteY1" fmla="*/ 111654 h 1144454"/>
              <a:gd name="connsiteX2" fmla="*/ 447432 w 977721"/>
              <a:gd name="connsiteY2" fmla="*/ 1004886 h 1144454"/>
              <a:gd name="connsiteX3" fmla="*/ 447432 w 977721"/>
              <a:gd name="connsiteY3" fmla="*/ 1004886 h 1144454"/>
              <a:gd name="connsiteX4" fmla="*/ 614891 w 977721"/>
              <a:gd name="connsiteY4" fmla="*/ 1144454 h 1144454"/>
              <a:gd name="connsiteX5" fmla="*/ 684666 w 977721"/>
              <a:gd name="connsiteY5" fmla="*/ 1116540 h 1144454"/>
              <a:gd name="connsiteX6" fmla="*/ 684666 w 977721"/>
              <a:gd name="connsiteY6" fmla="*/ 1116540 h 1144454"/>
              <a:gd name="connsiteX7" fmla="*/ 907946 w 977721"/>
              <a:gd name="connsiteY7" fmla="*/ 223308 h 1144454"/>
              <a:gd name="connsiteX8" fmla="*/ 977721 w 977721"/>
              <a:gd name="connsiteY8" fmla="*/ 0 h 1144454"/>
              <a:gd name="connsiteX0" fmla="*/ 0 w 823344"/>
              <a:gd name="connsiteY0" fmla="*/ 13957 h 1144454"/>
              <a:gd name="connsiteX1" fmla="*/ 205837 w 823344"/>
              <a:gd name="connsiteY1" fmla="*/ 97697 h 1144454"/>
              <a:gd name="connsiteX2" fmla="*/ 293055 w 823344"/>
              <a:gd name="connsiteY2" fmla="*/ 1004886 h 1144454"/>
              <a:gd name="connsiteX3" fmla="*/ 293055 w 823344"/>
              <a:gd name="connsiteY3" fmla="*/ 1004886 h 1144454"/>
              <a:gd name="connsiteX4" fmla="*/ 460514 w 823344"/>
              <a:gd name="connsiteY4" fmla="*/ 1144454 h 1144454"/>
              <a:gd name="connsiteX5" fmla="*/ 530289 w 823344"/>
              <a:gd name="connsiteY5" fmla="*/ 1116540 h 1144454"/>
              <a:gd name="connsiteX6" fmla="*/ 530289 w 823344"/>
              <a:gd name="connsiteY6" fmla="*/ 1116540 h 1144454"/>
              <a:gd name="connsiteX7" fmla="*/ 753569 w 823344"/>
              <a:gd name="connsiteY7" fmla="*/ 223308 h 1144454"/>
              <a:gd name="connsiteX8" fmla="*/ 823344 w 823344"/>
              <a:gd name="connsiteY8" fmla="*/ 0 h 1144454"/>
              <a:gd name="connsiteX0" fmla="*/ 0 w 1029181"/>
              <a:gd name="connsiteY0" fmla="*/ 167481 h 1144454"/>
              <a:gd name="connsiteX1" fmla="*/ 411674 w 1029181"/>
              <a:gd name="connsiteY1" fmla="*/ 97697 h 1144454"/>
              <a:gd name="connsiteX2" fmla="*/ 498892 w 1029181"/>
              <a:gd name="connsiteY2" fmla="*/ 1004886 h 1144454"/>
              <a:gd name="connsiteX3" fmla="*/ 498892 w 1029181"/>
              <a:gd name="connsiteY3" fmla="*/ 1004886 h 1144454"/>
              <a:gd name="connsiteX4" fmla="*/ 666351 w 1029181"/>
              <a:gd name="connsiteY4" fmla="*/ 1144454 h 1144454"/>
              <a:gd name="connsiteX5" fmla="*/ 736126 w 1029181"/>
              <a:gd name="connsiteY5" fmla="*/ 1116540 h 1144454"/>
              <a:gd name="connsiteX6" fmla="*/ 736126 w 1029181"/>
              <a:gd name="connsiteY6" fmla="*/ 1116540 h 1144454"/>
              <a:gd name="connsiteX7" fmla="*/ 959406 w 1029181"/>
              <a:gd name="connsiteY7" fmla="*/ 223308 h 1144454"/>
              <a:gd name="connsiteX8" fmla="*/ 1029181 w 1029181"/>
              <a:gd name="connsiteY8" fmla="*/ 0 h 1144454"/>
              <a:gd name="connsiteX0" fmla="*/ 0 w 1029181"/>
              <a:gd name="connsiteY0" fmla="*/ 205905 h 1182878"/>
              <a:gd name="connsiteX1" fmla="*/ 291603 w 1029181"/>
              <a:gd name="connsiteY1" fmla="*/ 38424 h 1182878"/>
              <a:gd name="connsiteX2" fmla="*/ 498892 w 1029181"/>
              <a:gd name="connsiteY2" fmla="*/ 1043310 h 1182878"/>
              <a:gd name="connsiteX3" fmla="*/ 498892 w 1029181"/>
              <a:gd name="connsiteY3" fmla="*/ 1043310 h 1182878"/>
              <a:gd name="connsiteX4" fmla="*/ 666351 w 1029181"/>
              <a:gd name="connsiteY4" fmla="*/ 1182878 h 1182878"/>
              <a:gd name="connsiteX5" fmla="*/ 736126 w 1029181"/>
              <a:gd name="connsiteY5" fmla="*/ 1154964 h 1182878"/>
              <a:gd name="connsiteX6" fmla="*/ 736126 w 1029181"/>
              <a:gd name="connsiteY6" fmla="*/ 1154964 h 1182878"/>
              <a:gd name="connsiteX7" fmla="*/ 959406 w 1029181"/>
              <a:gd name="connsiteY7" fmla="*/ 261732 h 1182878"/>
              <a:gd name="connsiteX8" fmla="*/ 1029181 w 1029181"/>
              <a:gd name="connsiteY8" fmla="*/ 38424 h 1182878"/>
              <a:gd name="connsiteX0" fmla="*/ 0 w 1029181"/>
              <a:gd name="connsiteY0" fmla="*/ 167481 h 1144454"/>
              <a:gd name="connsiteX1" fmla="*/ 291603 w 1029181"/>
              <a:gd name="connsiteY1" fmla="*/ 0 h 1144454"/>
              <a:gd name="connsiteX2" fmla="*/ 498892 w 1029181"/>
              <a:gd name="connsiteY2" fmla="*/ 1004886 h 1144454"/>
              <a:gd name="connsiteX3" fmla="*/ 498892 w 1029181"/>
              <a:gd name="connsiteY3" fmla="*/ 1004886 h 1144454"/>
              <a:gd name="connsiteX4" fmla="*/ 666351 w 1029181"/>
              <a:gd name="connsiteY4" fmla="*/ 1144454 h 1144454"/>
              <a:gd name="connsiteX5" fmla="*/ 736126 w 1029181"/>
              <a:gd name="connsiteY5" fmla="*/ 1116540 h 1144454"/>
              <a:gd name="connsiteX6" fmla="*/ 736126 w 1029181"/>
              <a:gd name="connsiteY6" fmla="*/ 1116540 h 1144454"/>
              <a:gd name="connsiteX7" fmla="*/ 959406 w 1029181"/>
              <a:gd name="connsiteY7" fmla="*/ 223308 h 1144454"/>
              <a:gd name="connsiteX8" fmla="*/ 1029181 w 1029181"/>
              <a:gd name="connsiteY8" fmla="*/ 0 h 114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181" h="1144454">
                <a:moveTo>
                  <a:pt x="0" y="167481"/>
                </a:moveTo>
                <a:cubicBezTo>
                  <a:pt x="137225" y="144220"/>
                  <a:pt x="145801" y="83740"/>
                  <a:pt x="291603" y="0"/>
                </a:cubicBezTo>
                <a:cubicBezTo>
                  <a:pt x="374752" y="139568"/>
                  <a:pt x="464344" y="837405"/>
                  <a:pt x="498892" y="1004886"/>
                </a:cubicBezTo>
                <a:lnTo>
                  <a:pt x="498892" y="1004886"/>
                </a:lnTo>
                <a:lnTo>
                  <a:pt x="666351" y="1144454"/>
                </a:lnTo>
                <a:lnTo>
                  <a:pt x="736126" y="1116540"/>
                </a:lnTo>
                <a:lnTo>
                  <a:pt x="736126" y="1116540"/>
                </a:lnTo>
                <a:lnTo>
                  <a:pt x="959406" y="223308"/>
                </a:lnTo>
                <a:lnTo>
                  <a:pt x="1029181" y="0"/>
                </a:lnTo>
              </a:path>
            </a:pathLst>
          </a:custGeom>
          <a:ln w="28575" cmpd="sng">
            <a:solidFill>
              <a:srgbClr val="0000FF"/>
            </a:solidFill>
            <a:prstDash val="dot"/>
          </a:ln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239025C-2505-DE4E-8686-03C020EE7792}"/>
              </a:ext>
            </a:extLst>
          </p:cNvPr>
          <p:cNvSpPr/>
          <p:nvPr/>
        </p:nvSpPr>
        <p:spPr>
          <a:xfrm>
            <a:off x="5257114" y="2345966"/>
            <a:ext cx="851254" cy="1172368"/>
          </a:xfrm>
          <a:custGeom>
            <a:avLst/>
            <a:gdLst>
              <a:gd name="connsiteX0" fmla="*/ 0 w 851254"/>
              <a:gd name="connsiteY0" fmla="*/ 97698 h 1172368"/>
              <a:gd name="connsiteX1" fmla="*/ 69775 w 851254"/>
              <a:gd name="connsiteY1" fmla="*/ 0 h 1172368"/>
              <a:gd name="connsiteX2" fmla="*/ 279100 w 851254"/>
              <a:gd name="connsiteY2" fmla="*/ 1088627 h 1172368"/>
              <a:gd name="connsiteX3" fmla="*/ 279100 w 851254"/>
              <a:gd name="connsiteY3" fmla="*/ 1088627 h 1172368"/>
              <a:gd name="connsiteX4" fmla="*/ 432604 w 851254"/>
              <a:gd name="connsiteY4" fmla="*/ 1172368 h 1172368"/>
              <a:gd name="connsiteX5" fmla="*/ 627974 w 851254"/>
              <a:gd name="connsiteY5" fmla="*/ 1102584 h 1172368"/>
              <a:gd name="connsiteX6" fmla="*/ 781479 w 851254"/>
              <a:gd name="connsiteY6" fmla="*/ 348919 h 1172368"/>
              <a:gd name="connsiteX7" fmla="*/ 851254 w 851254"/>
              <a:gd name="connsiteY7" fmla="*/ 97698 h 117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1254" h="1172368">
                <a:moveTo>
                  <a:pt x="0" y="97698"/>
                </a:moveTo>
                <a:lnTo>
                  <a:pt x="69775" y="0"/>
                </a:lnTo>
                <a:lnTo>
                  <a:pt x="279100" y="1088627"/>
                </a:lnTo>
                <a:lnTo>
                  <a:pt x="279100" y="1088627"/>
                </a:lnTo>
                <a:lnTo>
                  <a:pt x="432604" y="1172368"/>
                </a:lnTo>
                <a:lnTo>
                  <a:pt x="627974" y="1102584"/>
                </a:lnTo>
                <a:lnTo>
                  <a:pt x="781479" y="348919"/>
                </a:lnTo>
                <a:lnTo>
                  <a:pt x="851254" y="97698"/>
                </a:lnTo>
              </a:path>
            </a:pathLst>
          </a:custGeom>
          <a:ln w="28575" cmpd="sng">
            <a:solidFill>
              <a:srgbClr val="0000FF"/>
            </a:solidFill>
            <a:prstDash val="sysDash"/>
          </a:ln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8222BA-68C3-DA42-8F0B-1E994DF2853C}"/>
              </a:ext>
            </a:extLst>
          </p:cNvPr>
          <p:cNvSpPr txBox="1"/>
          <p:nvPr/>
        </p:nvSpPr>
        <p:spPr>
          <a:xfrm>
            <a:off x="7265203" y="1730923"/>
            <a:ext cx="1531188" cy="1723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Data</a:t>
            </a:r>
          </a:p>
          <a:p>
            <a:pPr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Fitted</a:t>
            </a:r>
          </a:p>
          <a:p>
            <a:pPr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Forecast</a:t>
            </a:r>
          </a:p>
          <a:p>
            <a:pPr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Lower 2,5%</a:t>
            </a:r>
          </a:p>
          <a:p>
            <a:pPr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Upper 97,5%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CA798E-BD8E-F743-A3BC-D896A90CE3D2}"/>
              </a:ext>
            </a:extLst>
          </p:cNvPr>
          <p:cNvCxnSpPr/>
          <p:nvPr/>
        </p:nvCxnSpPr>
        <p:spPr bwMode="auto">
          <a:xfrm>
            <a:off x="7026408" y="1954231"/>
            <a:ext cx="265144" cy="0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179005-E17F-674C-B13B-9F79583ADF4E}"/>
              </a:ext>
            </a:extLst>
          </p:cNvPr>
          <p:cNvCxnSpPr/>
          <p:nvPr/>
        </p:nvCxnSpPr>
        <p:spPr bwMode="auto">
          <a:xfrm>
            <a:off x="7026408" y="2288423"/>
            <a:ext cx="265144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F728B1-EBFD-6543-803D-0BCA29DCCC42}"/>
              </a:ext>
            </a:extLst>
          </p:cNvPr>
          <p:cNvCxnSpPr/>
          <p:nvPr/>
        </p:nvCxnSpPr>
        <p:spPr bwMode="auto">
          <a:xfrm>
            <a:off x="7026408" y="2622615"/>
            <a:ext cx="265144" cy="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9676B3-C662-774F-966C-F33D0AB1E9D4}"/>
              </a:ext>
            </a:extLst>
          </p:cNvPr>
          <p:cNvCxnSpPr/>
          <p:nvPr/>
        </p:nvCxnSpPr>
        <p:spPr bwMode="auto">
          <a:xfrm>
            <a:off x="7026408" y="2956807"/>
            <a:ext cx="265144" cy="0"/>
          </a:xfrm>
          <a:prstGeom prst="line">
            <a:avLst/>
          </a:prstGeom>
          <a:ln w="28575" cmpd="sng">
            <a:solidFill>
              <a:srgbClr val="0000FF"/>
            </a:solidFill>
            <a:prstDash val="sysDash"/>
          </a:ln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17693B-DBD4-A64F-8996-98140E8BE07C}"/>
              </a:ext>
            </a:extLst>
          </p:cNvPr>
          <p:cNvCxnSpPr/>
          <p:nvPr/>
        </p:nvCxnSpPr>
        <p:spPr bwMode="auto">
          <a:xfrm>
            <a:off x="7026408" y="3291001"/>
            <a:ext cx="265144" cy="0"/>
          </a:xfrm>
          <a:prstGeom prst="line">
            <a:avLst/>
          </a:prstGeom>
          <a:ln w="28575" cmpd="sng">
            <a:solidFill>
              <a:srgbClr val="0000FF"/>
            </a:solidFill>
            <a:prstDash val="dot"/>
          </a:ln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DAD93F-0A24-A947-A629-76947F3338A4}"/>
              </a:ext>
            </a:extLst>
          </p:cNvPr>
          <p:cNvCxnSpPr/>
          <p:nvPr/>
        </p:nvCxnSpPr>
        <p:spPr bwMode="auto">
          <a:xfrm>
            <a:off x="677827" y="3612247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39250E-29A1-0D44-B8FC-66E7C4AFFC65}"/>
              </a:ext>
            </a:extLst>
          </p:cNvPr>
          <p:cNvCxnSpPr/>
          <p:nvPr/>
        </p:nvCxnSpPr>
        <p:spPr bwMode="auto">
          <a:xfrm>
            <a:off x="677827" y="1782788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35CBFF-1ECA-3744-8C1D-5B60DE2436E3}"/>
              </a:ext>
            </a:extLst>
          </p:cNvPr>
          <p:cNvCxnSpPr/>
          <p:nvPr/>
        </p:nvCxnSpPr>
        <p:spPr bwMode="auto">
          <a:xfrm>
            <a:off x="677827" y="2148680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30DEAD-F5E6-6443-8EC4-28EFA9E6E331}"/>
              </a:ext>
            </a:extLst>
          </p:cNvPr>
          <p:cNvCxnSpPr/>
          <p:nvPr/>
        </p:nvCxnSpPr>
        <p:spPr bwMode="auto">
          <a:xfrm>
            <a:off x="677827" y="2514572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C97785-E125-BC4B-88FC-85E2F2B29EB9}"/>
              </a:ext>
            </a:extLst>
          </p:cNvPr>
          <p:cNvCxnSpPr/>
          <p:nvPr/>
        </p:nvCxnSpPr>
        <p:spPr bwMode="auto">
          <a:xfrm>
            <a:off x="677827" y="2880464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A2E1B6-942A-0041-BDEE-326A8DF96256}"/>
              </a:ext>
            </a:extLst>
          </p:cNvPr>
          <p:cNvCxnSpPr/>
          <p:nvPr/>
        </p:nvCxnSpPr>
        <p:spPr bwMode="auto">
          <a:xfrm>
            <a:off x="677827" y="3246356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7E0A06F3-C0CF-EA4A-B3A0-57B6B81A304A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6FE18-30F8-A548-B282-8053206EB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72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AED487-CC29-D542-A63A-339FADFDC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0D84DA-E184-BF43-AE83-1B36FD67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Holt-Winter’s in Flux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0E95C0E-7D8C-FD48-9403-45BBCDAADEA9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E4324-16F3-F245-95AA-527587281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4E31D9-8CF4-574D-8918-C72B80E81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831"/>
          <a:stretch/>
        </p:blipFill>
        <p:spPr>
          <a:xfrm>
            <a:off x="0" y="1194848"/>
            <a:ext cx="9144000" cy="348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1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15637-998D-CC49-B515-CDDA76B1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Holt-Winter’s in Flux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C39D6-8967-854D-8E13-FD1AAB4B5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dirty="0"/>
              <a:t>from(bucket: "training")</a:t>
            </a:r>
          </a:p>
          <a:p>
            <a:pPr marL="95250" indent="0">
              <a:buNone/>
            </a:pPr>
            <a:r>
              <a:rPr lang="en-US" dirty="0"/>
              <a:t>  |&gt; range(start: </a:t>
            </a:r>
            <a:r>
              <a:rPr lang="en-US" dirty="0" err="1"/>
              <a:t>v.timeRangeStart</a:t>
            </a:r>
            <a:r>
              <a:rPr lang="en-US" dirty="0"/>
              <a:t>, stop: </a:t>
            </a:r>
            <a:r>
              <a:rPr lang="en-US" dirty="0" err="1"/>
              <a:t>v.timeRangeStop</a:t>
            </a:r>
            <a:r>
              <a:rPr lang="en-US" dirty="0"/>
              <a:t>)</a:t>
            </a:r>
          </a:p>
          <a:p>
            <a:pPr marL="95250" indent="0">
              <a:buNone/>
            </a:pPr>
            <a:r>
              <a:rPr lang="en-US" dirty="0"/>
              <a:t>  |&gt; filter(</a:t>
            </a:r>
            <a:r>
              <a:rPr lang="en-US" dirty="0" err="1"/>
              <a:t>fn</a:t>
            </a:r>
            <a:r>
              <a:rPr lang="en-US" dirty="0"/>
              <a:t>: (r) =&gt; </a:t>
            </a:r>
            <a:r>
              <a:rPr lang="en-US" dirty="0" err="1"/>
              <a:t>r._measurement</a:t>
            </a:r>
            <a:r>
              <a:rPr lang="en-US" dirty="0"/>
              <a:t> == "</a:t>
            </a:r>
            <a:r>
              <a:rPr lang="en-US" dirty="0" err="1"/>
              <a:t>fill_level</a:t>
            </a:r>
            <a:r>
              <a:rPr lang="en-US" dirty="0"/>
              <a:t>")</a:t>
            </a:r>
          </a:p>
          <a:p>
            <a:pPr marL="95250" indent="0">
              <a:buNone/>
            </a:pPr>
            <a:r>
              <a:rPr lang="en-US" dirty="0"/>
              <a:t>  |&gt; filter(</a:t>
            </a:r>
            <a:r>
              <a:rPr lang="en-US" dirty="0" err="1"/>
              <a:t>fn</a:t>
            </a:r>
            <a:r>
              <a:rPr lang="en-US" dirty="0"/>
              <a:t>: (r) =&gt; </a:t>
            </a:r>
            <a:r>
              <a:rPr lang="en-US" dirty="0" err="1"/>
              <a:t>r._field</a:t>
            </a:r>
            <a:r>
              <a:rPr lang="en-US" dirty="0"/>
              <a:t> == "value")</a:t>
            </a:r>
          </a:p>
          <a:p>
            <a:pPr marL="95250" indent="0">
              <a:buNone/>
            </a:pPr>
            <a:r>
              <a:rPr lang="en-US" dirty="0"/>
              <a:t>  |&gt; filter(</a:t>
            </a:r>
            <a:r>
              <a:rPr lang="en-US" dirty="0" err="1"/>
              <a:t>fn</a:t>
            </a:r>
            <a:r>
              <a:rPr lang="en-US" dirty="0"/>
              <a:t>: (r) =&gt; </a:t>
            </a:r>
            <a:r>
              <a:rPr lang="en-US" dirty="0" err="1"/>
              <a:t>r.tank</a:t>
            </a:r>
            <a:r>
              <a:rPr lang="en-US" dirty="0"/>
              <a:t> == "B2")</a:t>
            </a:r>
          </a:p>
          <a:p>
            <a:pPr marL="95250" indent="0">
              <a:buNone/>
            </a:pPr>
            <a:r>
              <a:rPr lang="en-US" dirty="0"/>
              <a:t>  |&gt; </a:t>
            </a:r>
            <a:r>
              <a:rPr lang="en-US" dirty="0" err="1"/>
              <a:t>aggregateWindow</a:t>
            </a:r>
            <a:r>
              <a:rPr lang="en-US" dirty="0"/>
              <a:t>(every: 1m, </a:t>
            </a:r>
            <a:r>
              <a:rPr lang="en-US" dirty="0" err="1"/>
              <a:t>fn</a:t>
            </a:r>
            <a:r>
              <a:rPr lang="en-US" dirty="0"/>
              <a:t>: first)</a:t>
            </a:r>
          </a:p>
          <a:p>
            <a:pPr marL="95250" indent="0">
              <a:buNone/>
            </a:pPr>
            <a:r>
              <a:rPr lang="en-US" dirty="0"/>
              <a:t>  |&gt; </a:t>
            </a:r>
            <a:r>
              <a:rPr lang="en-US" dirty="0" err="1">
                <a:solidFill>
                  <a:schemeClr val="accent1"/>
                </a:solidFill>
              </a:rPr>
              <a:t>holtWinters</a:t>
            </a:r>
            <a:r>
              <a:rPr lang="en-US" dirty="0">
                <a:solidFill>
                  <a:schemeClr val="accent1"/>
                </a:solidFill>
              </a:rPr>
              <a:t>(n: 10, seasonality: 8, interval: 1m)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F7344-F87E-7043-8822-A02235CE1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C635C-F7C7-4943-97DE-ED7B61159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31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46" y="1501424"/>
            <a:ext cx="6056835" cy="2147673"/>
          </a:xfrm>
        </p:spPr>
        <p:txBody>
          <a:bodyPr/>
          <a:lstStyle/>
          <a:p>
            <a:r>
              <a:rPr lang="en" dirty="0"/>
              <a:t>What (else) can I do with Flux?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6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5AF537-7C0B-AB42-8F49-0607F3BED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A4E719-CED6-F743-BB87-F1E949FD7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What (else) can I do with flux?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39FB3-3BEB-0544-B542-2044903519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Map/Reduce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Derivative, Difference, Integral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Histograms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Regular expression matching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String functions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Go Math library parity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Quantile</a:t>
            </a:r>
          </a:p>
          <a:p>
            <a:pPr marL="139700" lvl="0" indent="0">
              <a:spcBef>
                <a:spcPts val="0"/>
              </a:spcBef>
              <a:buSzPts val="140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E64A40-9D25-8E41-A7BE-64EA73B310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Conditional expressions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Sorting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Data Generation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In-language test assertions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…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And more every day!</a:t>
            </a:r>
          </a:p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1482423-4C7A-2C42-8016-13C1A03DD32B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487C8-8456-B74A-B81A-51A6E6D3E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92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Manipulate timestamps</a:t>
            </a:r>
          </a:p>
        </p:txBody>
      </p:sp>
    </p:spTree>
    <p:extLst>
      <p:ext uri="{BB962C8B-B14F-4D97-AF65-F5344CB8AC3E}">
        <p14:creationId xmlns:p14="http://schemas.microsoft.com/office/powerpoint/2010/main" val="247691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usages of Flux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E82A096-8EA2-2F4B-83C6-46AECC5BF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 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sz="1350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sz="1350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00013" indent="-100013"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F06271-A3BE-0B45-A8F1-6ADBEBE62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8FAD7-203A-FF4E-BCE2-ECBE6A6A1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44F1BB-8E66-7540-A35C-6C87D6BF4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5"/>
            <a:ext cx="9144000" cy="509544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6E15A-8FF2-C847-A694-3D4C549B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5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2A2509-3A40-7249-946E-DF1F03ED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Manipulate timestamps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CA3095-BBC3-D743-95C8-9FC394A20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point stored in </a:t>
            </a:r>
            <a:r>
              <a:rPr lang="en-US" dirty="0" err="1"/>
              <a:t>InfluxDB</a:t>
            </a:r>
            <a:r>
              <a:rPr lang="en-US" dirty="0"/>
              <a:t> has an associated timestamp.</a:t>
            </a:r>
          </a:p>
          <a:p>
            <a:r>
              <a:rPr lang="en-US" dirty="0"/>
              <a:t>Flux can process and manipulate timestamps:</a:t>
            </a:r>
          </a:p>
          <a:p>
            <a:pPr lvl="1"/>
            <a:r>
              <a:rPr lang="en-US" dirty="0"/>
              <a:t>Normalize irregular timestamps</a:t>
            </a:r>
          </a:p>
          <a:p>
            <a:pPr lvl="1"/>
            <a:r>
              <a:rPr lang="en-US" dirty="0"/>
              <a:t>Convert timestamp format</a:t>
            </a:r>
          </a:p>
          <a:p>
            <a:pPr lvl="1"/>
            <a:r>
              <a:rPr lang="en-US" dirty="0"/>
              <a:t>Calculate the duration between two timestamps</a:t>
            </a:r>
          </a:p>
          <a:p>
            <a:pPr lvl="1"/>
            <a:r>
              <a:rPr lang="en-US" dirty="0"/>
              <a:t>Use timestamps and durations together</a:t>
            </a:r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4AA817-E36D-AE42-9000-9D4102297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C05D52-D911-3445-990C-F7B1FE32E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3349BBB-251E-A244-9521-1BB835253E1F}"/>
              </a:ext>
            </a:extLst>
          </p:cNvPr>
          <p:cNvSpPr/>
          <p:nvPr/>
        </p:nvSpPr>
        <p:spPr>
          <a:xfrm>
            <a:off x="4670322" y="2153265"/>
            <a:ext cx="294968" cy="235975"/>
          </a:xfrm>
          <a:custGeom>
            <a:avLst/>
            <a:gdLst>
              <a:gd name="connsiteX0" fmla="*/ 0 w 295024"/>
              <a:gd name="connsiteY0" fmla="*/ 171554 h 368199"/>
              <a:gd name="connsiteX1" fmla="*/ 19664 w 295024"/>
              <a:gd name="connsiteY1" fmla="*/ 240380 h 368199"/>
              <a:gd name="connsiteX2" fmla="*/ 49161 w 295024"/>
              <a:gd name="connsiteY2" fmla="*/ 368199 h 368199"/>
              <a:gd name="connsiteX3" fmla="*/ 78658 w 295024"/>
              <a:gd name="connsiteY3" fmla="*/ 201051 h 368199"/>
              <a:gd name="connsiteX4" fmla="*/ 137651 w 295024"/>
              <a:gd name="connsiteY4" fmla="*/ 142057 h 368199"/>
              <a:gd name="connsiteX5" fmla="*/ 157316 w 295024"/>
              <a:gd name="connsiteY5" fmla="*/ 112560 h 368199"/>
              <a:gd name="connsiteX6" fmla="*/ 216309 w 295024"/>
              <a:gd name="connsiteY6" fmla="*/ 73231 h 368199"/>
              <a:gd name="connsiteX7" fmla="*/ 245806 w 295024"/>
              <a:gd name="connsiteY7" fmla="*/ 53567 h 368199"/>
              <a:gd name="connsiteX8" fmla="*/ 265471 w 295024"/>
              <a:gd name="connsiteY8" fmla="*/ 24070 h 368199"/>
              <a:gd name="connsiteX9" fmla="*/ 294967 w 295024"/>
              <a:gd name="connsiteY9" fmla="*/ 14238 h 368199"/>
              <a:gd name="connsiteX0" fmla="*/ 0 w 295024"/>
              <a:gd name="connsiteY0" fmla="*/ 171554 h 368199"/>
              <a:gd name="connsiteX1" fmla="*/ 19664 w 295024"/>
              <a:gd name="connsiteY1" fmla="*/ 240380 h 368199"/>
              <a:gd name="connsiteX2" fmla="*/ 49161 w 295024"/>
              <a:gd name="connsiteY2" fmla="*/ 368199 h 368199"/>
              <a:gd name="connsiteX3" fmla="*/ 78658 w 295024"/>
              <a:gd name="connsiteY3" fmla="*/ 201051 h 368199"/>
              <a:gd name="connsiteX4" fmla="*/ 157316 w 295024"/>
              <a:gd name="connsiteY4" fmla="*/ 112560 h 368199"/>
              <a:gd name="connsiteX5" fmla="*/ 216309 w 295024"/>
              <a:gd name="connsiteY5" fmla="*/ 73231 h 368199"/>
              <a:gd name="connsiteX6" fmla="*/ 245806 w 295024"/>
              <a:gd name="connsiteY6" fmla="*/ 53567 h 368199"/>
              <a:gd name="connsiteX7" fmla="*/ 265471 w 295024"/>
              <a:gd name="connsiteY7" fmla="*/ 24070 h 368199"/>
              <a:gd name="connsiteX8" fmla="*/ 294967 w 295024"/>
              <a:gd name="connsiteY8" fmla="*/ 14238 h 368199"/>
              <a:gd name="connsiteX0" fmla="*/ 0 w 295024"/>
              <a:gd name="connsiteY0" fmla="*/ 171554 h 368199"/>
              <a:gd name="connsiteX1" fmla="*/ 19664 w 295024"/>
              <a:gd name="connsiteY1" fmla="*/ 240380 h 368199"/>
              <a:gd name="connsiteX2" fmla="*/ 49161 w 295024"/>
              <a:gd name="connsiteY2" fmla="*/ 368199 h 368199"/>
              <a:gd name="connsiteX3" fmla="*/ 78658 w 295024"/>
              <a:gd name="connsiteY3" fmla="*/ 201051 h 368199"/>
              <a:gd name="connsiteX4" fmla="*/ 157316 w 295024"/>
              <a:gd name="connsiteY4" fmla="*/ 112560 h 368199"/>
              <a:gd name="connsiteX5" fmla="*/ 216309 w 295024"/>
              <a:gd name="connsiteY5" fmla="*/ 73231 h 368199"/>
              <a:gd name="connsiteX6" fmla="*/ 265471 w 295024"/>
              <a:gd name="connsiteY6" fmla="*/ 24070 h 368199"/>
              <a:gd name="connsiteX7" fmla="*/ 294967 w 295024"/>
              <a:gd name="connsiteY7" fmla="*/ 14238 h 368199"/>
              <a:gd name="connsiteX0" fmla="*/ 0 w 294967"/>
              <a:gd name="connsiteY0" fmla="*/ 166748 h 363393"/>
              <a:gd name="connsiteX1" fmla="*/ 19664 w 294967"/>
              <a:gd name="connsiteY1" fmla="*/ 235574 h 363393"/>
              <a:gd name="connsiteX2" fmla="*/ 49161 w 294967"/>
              <a:gd name="connsiteY2" fmla="*/ 363393 h 363393"/>
              <a:gd name="connsiteX3" fmla="*/ 78658 w 294967"/>
              <a:gd name="connsiteY3" fmla="*/ 196245 h 363393"/>
              <a:gd name="connsiteX4" fmla="*/ 157316 w 294967"/>
              <a:gd name="connsiteY4" fmla="*/ 107754 h 363393"/>
              <a:gd name="connsiteX5" fmla="*/ 265471 w 294967"/>
              <a:gd name="connsiteY5" fmla="*/ 19264 h 363393"/>
              <a:gd name="connsiteX6" fmla="*/ 294967 w 294967"/>
              <a:gd name="connsiteY6" fmla="*/ 9432 h 363393"/>
              <a:gd name="connsiteX0" fmla="*/ 0 w 294967"/>
              <a:gd name="connsiteY0" fmla="*/ 166748 h 363393"/>
              <a:gd name="connsiteX1" fmla="*/ 19664 w 294967"/>
              <a:gd name="connsiteY1" fmla="*/ 235574 h 363393"/>
              <a:gd name="connsiteX2" fmla="*/ 49161 w 294967"/>
              <a:gd name="connsiteY2" fmla="*/ 363393 h 363393"/>
              <a:gd name="connsiteX3" fmla="*/ 78658 w 294967"/>
              <a:gd name="connsiteY3" fmla="*/ 196245 h 363393"/>
              <a:gd name="connsiteX4" fmla="*/ 157316 w 294967"/>
              <a:gd name="connsiteY4" fmla="*/ 107754 h 363393"/>
              <a:gd name="connsiteX5" fmla="*/ 265471 w 294967"/>
              <a:gd name="connsiteY5" fmla="*/ 19264 h 363393"/>
              <a:gd name="connsiteX6" fmla="*/ 294967 w 294967"/>
              <a:gd name="connsiteY6" fmla="*/ 9432 h 363393"/>
              <a:gd name="connsiteX0" fmla="*/ 0 w 265471"/>
              <a:gd name="connsiteY0" fmla="*/ 147484 h 344129"/>
              <a:gd name="connsiteX1" fmla="*/ 19664 w 265471"/>
              <a:gd name="connsiteY1" fmla="*/ 216310 h 344129"/>
              <a:gd name="connsiteX2" fmla="*/ 49161 w 265471"/>
              <a:gd name="connsiteY2" fmla="*/ 344129 h 344129"/>
              <a:gd name="connsiteX3" fmla="*/ 78658 w 265471"/>
              <a:gd name="connsiteY3" fmla="*/ 176981 h 344129"/>
              <a:gd name="connsiteX4" fmla="*/ 157316 w 265471"/>
              <a:gd name="connsiteY4" fmla="*/ 88490 h 344129"/>
              <a:gd name="connsiteX5" fmla="*/ 265471 w 265471"/>
              <a:gd name="connsiteY5" fmla="*/ 0 h 344129"/>
              <a:gd name="connsiteX0" fmla="*/ 0 w 227136"/>
              <a:gd name="connsiteY0" fmla="*/ 107551 h 304196"/>
              <a:gd name="connsiteX1" fmla="*/ 19664 w 227136"/>
              <a:gd name="connsiteY1" fmla="*/ 176377 h 304196"/>
              <a:gd name="connsiteX2" fmla="*/ 49161 w 227136"/>
              <a:gd name="connsiteY2" fmla="*/ 304196 h 304196"/>
              <a:gd name="connsiteX3" fmla="*/ 78658 w 227136"/>
              <a:gd name="connsiteY3" fmla="*/ 137048 h 304196"/>
              <a:gd name="connsiteX4" fmla="*/ 157316 w 227136"/>
              <a:gd name="connsiteY4" fmla="*/ 48557 h 304196"/>
              <a:gd name="connsiteX5" fmla="*/ 227136 w 227136"/>
              <a:gd name="connsiteY5" fmla="*/ 0 h 304196"/>
              <a:gd name="connsiteX0" fmla="*/ 0 w 212228"/>
              <a:gd name="connsiteY0" fmla="*/ 99564 h 296209"/>
              <a:gd name="connsiteX1" fmla="*/ 19664 w 212228"/>
              <a:gd name="connsiteY1" fmla="*/ 168390 h 296209"/>
              <a:gd name="connsiteX2" fmla="*/ 49161 w 212228"/>
              <a:gd name="connsiteY2" fmla="*/ 296209 h 296209"/>
              <a:gd name="connsiteX3" fmla="*/ 78658 w 212228"/>
              <a:gd name="connsiteY3" fmla="*/ 129061 h 296209"/>
              <a:gd name="connsiteX4" fmla="*/ 157316 w 212228"/>
              <a:gd name="connsiteY4" fmla="*/ 40570 h 296209"/>
              <a:gd name="connsiteX5" fmla="*/ 212228 w 212228"/>
              <a:gd name="connsiteY5" fmla="*/ 0 h 29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228" h="296209">
                <a:moveTo>
                  <a:pt x="0" y="99564"/>
                </a:moveTo>
                <a:cubicBezTo>
                  <a:pt x="6555" y="122506"/>
                  <a:pt x="14199" y="145164"/>
                  <a:pt x="19664" y="168390"/>
                </a:cubicBezTo>
                <a:cubicBezTo>
                  <a:pt x="54379" y="315928"/>
                  <a:pt x="32894" y="212834"/>
                  <a:pt x="49161" y="296209"/>
                </a:cubicBezTo>
                <a:cubicBezTo>
                  <a:pt x="50003" y="286945"/>
                  <a:pt x="60632" y="171667"/>
                  <a:pt x="78658" y="129061"/>
                </a:cubicBezTo>
                <a:cubicBezTo>
                  <a:pt x="96684" y="86455"/>
                  <a:pt x="135054" y="62080"/>
                  <a:pt x="157316" y="40570"/>
                </a:cubicBezTo>
                <a:cubicBezTo>
                  <a:pt x="179578" y="19060"/>
                  <a:pt x="189286" y="16387"/>
                  <a:pt x="212228" y="0"/>
                </a:cubicBez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08FED-3535-8641-B983-22E31367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timestamp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2925B-690D-1F41-97E0-EC38768A7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time()</a:t>
            </a:r>
            <a:r>
              <a:rPr lang="en-US" dirty="0"/>
              <a:t> converts Unix nanosecond to RFC3339</a:t>
            </a:r>
          </a:p>
          <a:p>
            <a:pPr lvl="1"/>
            <a:r>
              <a:rPr lang="it-IT" dirty="0">
                <a:solidFill>
                  <a:schemeClr val="accent4"/>
                </a:solidFill>
              </a:rPr>
              <a:t>time(v:</a:t>
            </a:r>
            <a:r>
              <a:rPr lang="it-IT" dirty="0"/>
              <a:t> </a:t>
            </a:r>
            <a:r>
              <a:rPr lang="it-IT" dirty="0">
                <a:solidFill>
                  <a:schemeClr val="accent2"/>
                </a:solidFill>
              </a:rPr>
              <a:t>-446090160000000000</a:t>
            </a:r>
            <a:r>
              <a:rPr lang="it-IT" dirty="0">
                <a:solidFill>
                  <a:schemeClr val="accent4"/>
                </a:solidFill>
              </a:rPr>
              <a:t>)</a:t>
            </a:r>
            <a:br>
              <a:rPr lang="it-IT" dirty="0">
                <a:solidFill>
                  <a:schemeClr val="accent4"/>
                </a:solidFill>
              </a:rPr>
            </a:br>
            <a:r>
              <a:rPr lang="it-IT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// </a:t>
            </a:r>
            <a:r>
              <a:rPr lang="it-IT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Returns</a:t>
            </a:r>
            <a:r>
              <a:rPr lang="it-IT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1955-11-12T22:04:00.000000000-07:00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unit() </a:t>
            </a:r>
            <a:r>
              <a:rPr lang="en-US" dirty="0"/>
              <a:t>converts RFC3339 to Unix nanosecond</a:t>
            </a:r>
          </a:p>
          <a:p>
            <a:pPr lvl="1"/>
            <a:r>
              <a:rPr lang="it-IT" dirty="0" err="1">
                <a:solidFill>
                  <a:schemeClr val="accent4"/>
                </a:solidFill>
              </a:rPr>
              <a:t>uint</a:t>
            </a:r>
            <a:r>
              <a:rPr lang="it-IT" dirty="0">
                <a:solidFill>
                  <a:schemeClr val="accent4"/>
                </a:solidFill>
              </a:rPr>
              <a:t>(v:</a:t>
            </a:r>
            <a:r>
              <a:rPr lang="it-IT" dirty="0"/>
              <a:t> </a:t>
            </a:r>
            <a:r>
              <a:rPr lang="it-IT" dirty="0">
                <a:solidFill>
                  <a:schemeClr val="accent2"/>
                </a:solidFill>
              </a:rPr>
              <a:t>1955-11-12T22:04:00.000000000-07:00</a:t>
            </a:r>
            <a:r>
              <a:rPr lang="it-IT" dirty="0">
                <a:solidFill>
                  <a:schemeClr val="accent4"/>
                </a:solidFill>
              </a:rPr>
              <a:t>)</a:t>
            </a:r>
            <a:br>
              <a:rPr lang="it-IT" dirty="0">
                <a:solidFill>
                  <a:schemeClr val="accent4"/>
                </a:solidFill>
              </a:rPr>
            </a:br>
            <a:r>
              <a:rPr lang="it-IT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// </a:t>
            </a:r>
            <a:r>
              <a:rPr lang="it-IT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Returns</a:t>
            </a:r>
            <a:r>
              <a:rPr lang="it-IT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-446090160000000000</a:t>
            </a:r>
          </a:p>
          <a:p>
            <a:pPr lvl="1"/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8D9BB-ED8C-8646-A667-D9F3ECF53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5BC0EB-2F75-8B41-A797-F674BA2B1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0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B4F8-9AF1-5641-B700-18416972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duration between two timestamps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34E09-CD39-EC48-82C3-17C56D896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0" y="1121335"/>
            <a:ext cx="8208348" cy="3391161"/>
          </a:xfrm>
        </p:spPr>
        <p:txBody>
          <a:bodyPr/>
          <a:lstStyle/>
          <a:p>
            <a:r>
              <a:rPr lang="en-US" dirty="0"/>
              <a:t>Flux doesn’t support operations among time values </a:t>
            </a:r>
          </a:p>
          <a:p>
            <a:r>
              <a:rPr lang="en-US" dirty="0"/>
              <a:t>To calculate the duration between two timestamps: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>
                <a:solidFill>
                  <a:schemeClr val="accent4"/>
                </a:solidFill>
              </a:rPr>
              <a:t>uint</a:t>
            </a:r>
            <a:r>
              <a:rPr lang="en-US" dirty="0">
                <a:solidFill>
                  <a:schemeClr val="accent4"/>
                </a:solidFill>
              </a:rPr>
              <a:t>()</a:t>
            </a:r>
            <a:r>
              <a:rPr lang="en-US" dirty="0"/>
              <a:t> function to convert timestamps to a Unix nanosecond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Subtract one Unix nanosecond from the other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>
                <a:solidFill>
                  <a:schemeClr val="accent4"/>
                </a:solidFill>
              </a:rPr>
              <a:t>duration()</a:t>
            </a:r>
            <a:r>
              <a:rPr lang="en-US" dirty="0"/>
              <a:t> function to convert the result into a duration</a:t>
            </a:r>
          </a:p>
          <a:p>
            <a:r>
              <a:rPr lang="en-US" dirty="0"/>
              <a:t>E.g.,</a:t>
            </a:r>
          </a:p>
          <a:p>
            <a:pPr marL="552450" lvl="1" indent="0">
              <a:buNone/>
            </a:pPr>
            <a:r>
              <a:rPr lang="it-IT" dirty="0">
                <a:solidFill>
                  <a:schemeClr val="accent4"/>
                </a:solidFill>
              </a:rPr>
              <a:t>time1 = </a:t>
            </a:r>
            <a:r>
              <a:rPr lang="it-IT" dirty="0" err="1">
                <a:solidFill>
                  <a:schemeClr val="accent4"/>
                </a:solidFill>
              </a:rPr>
              <a:t>uint</a:t>
            </a:r>
            <a:r>
              <a:rPr lang="it-IT" dirty="0">
                <a:solidFill>
                  <a:schemeClr val="accent4"/>
                </a:solidFill>
              </a:rPr>
              <a:t>(v:</a:t>
            </a:r>
            <a:r>
              <a:rPr lang="it-IT" dirty="0"/>
              <a:t> </a:t>
            </a:r>
            <a:r>
              <a:rPr lang="it-IT" dirty="0">
                <a:solidFill>
                  <a:schemeClr val="accent2"/>
                </a:solidFill>
              </a:rPr>
              <a:t>1955-11-12T22:04:00.000000000-07:00</a:t>
            </a:r>
            <a:r>
              <a:rPr lang="it-IT" dirty="0">
                <a:solidFill>
                  <a:schemeClr val="accent4"/>
                </a:solidFill>
              </a:rPr>
              <a:t>)</a:t>
            </a:r>
          </a:p>
          <a:p>
            <a:pPr marL="552450" lvl="1" indent="0">
              <a:buNone/>
            </a:pPr>
            <a:r>
              <a:rPr lang="it-IT" dirty="0">
                <a:solidFill>
                  <a:schemeClr val="accent4"/>
                </a:solidFill>
              </a:rPr>
              <a:t>time2 = </a:t>
            </a:r>
            <a:r>
              <a:rPr lang="it-IT" dirty="0" err="1">
                <a:solidFill>
                  <a:schemeClr val="accent4"/>
                </a:solidFill>
              </a:rPr>
              <a:t>uint</a:t>
            </a:r>
            <a:r>
              <a:rPr lang="it-IT" dirty="0">
                <a:solidFill>
                  <a:schemeClr val="accent4"/>
                </a:solidFill>
              </a:rPr>
              <a:t>(v:</a:t>
            </a:r>
            <a:r>
              <a:rPr lang="it-IT" dirty="0"/>
              <a:t> </a:t>
            </a:r>
            <a:r>
              <a:rPr lang="it-IT" dirty="0">
                <a:solidFill>
                  <a:schemeClr val="accent2"/>
                </a:solidFill>
              </a:rPr>
              <a:t>1955-05-12T07:00:00.000000000-07:00</a:t>
            </a:r>
            <a:r>
              <a:rPr lang="it-IT" dirty="0">
                <a:solidFill>
                  <a:schemeClr val="accent4"/>
                </a:solidFill>
              </a:rPr>
              <a:t>)</a:t>
            </a:r>
          </a:p>
          <a:p>
            <a:pPr marL="552450" lvl="1" indent="0">
              <a:buNone/>
            </a:pPr>
            <a:r>
              <a:rPr lang="it-IT" dirty="0" err="1">
                <a:solidFill>
                  <a:schemeClr val="accent4"/>
                </a:solidFill>
              </a:rPr>
              <a:t>duration</a:t>
            </a:r>
            <a:r>
              <a:rPr lang="it-IT" dirty="0">
                <a:solidFill>
                  <a:schemeClr val="accent4"/>
                </a:solidFill>
              </a:rPr>
              <a:t>(v: time2 - time1) </a:t>
            </a:r>
          </a:p>
          <a:p>
            <a:pPr marL="552450" lvl="1" indent="0">
              <a:buNone/>
            </a:pPr>
            <a:r>
              <a:rPr lang="it-IT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// </a:t>
            </a:r>
            <a:r>
              <a:rPr lang="it-IT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Returns</a:t>
            </a:r>
            <a:r>
              <a:rPr lang="it-IT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6d15h4m</a:t>
            </a:r>
          </a:p>
          <a:p>
            <a:pPr marL="9525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9F8BA6-BC41-5147-B356-6539AE3E9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3693B-6B53-7B4A-985C-F21844C97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8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D2275-F7F0-124A-B825-E38AECD2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timestamps and durations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555D4-C717-1B40-A70C-109687506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0" y="1244339"/>
            <a:ext cx="8680459" cy="3391161"/>
          </a:xfrm>
        </p:spPr>
        <p:txBody>
          <a:bodyPr/>
          <a:lstStyle/>
          <a:p>
            <a:r>
              <a:rPr lang="en-US" dirty="0" err="1">
                <a:solidFill>
                  <a:schemeClr val="accent4"/>
                </a:solidFill>
              </a:rPr>
              <a:t>experimental.addDuration</a:t>
            </a:r>
            <a:r>
              <a:rPr lang="en-US" dirty="0">
                <a:solidFill>
                  <a:schemeClr val="accent4"/>
                </a:solidFill>
              </a:rPr>
              <a:t>() </a:t>
            </a:r>
            <a:r>
              <a:rPr lang="en-US" dirty="0"/>
              <a:t>adds a duration to a timestamp</a:t>
            </a:r>
          </a:p>
          <a:p>
            <a:r>
              <a:rPr lang="en-US" dirty="0" err="1">
                <a:solidFill>
                  <a:schemeClr val="accent4"/>
                </a:solidFill>
              </a:rPr>
              <a:t>experimental.subDuration</a:t>
            </a:r>
            <a:r>
              <a:rPr lang="en-US" dirty="0">
                <a:solidFill>
                  <a:schemeClr val="accent4"/>
                </a:solidFill>
              </a:rPr>
              <a:t>() </a:t>
            </a:r>
            <a:r>
              <a:rPr lang="en-US" dirty="0"/>
              <a:t>subtracts a duration from a timestamp	</a:t>
            </a:r>
          </a:p>
          <a:p>
            <a:pPr marL="571500" lvl="1" indent="0">
              <a:buNone/>
            </a:pPr>
            <a:r>
              <a:rPr lang="en-US" dirty="0">
                <a:solidFill>
                  <a:schemeClr val="accent4"/>
                </a:solidFill>
              </a:rPr>
              <a:t>import "experimental”</a:t>
            </a:r>
          </a:p>
          <a:p>
            <a:pPr marL="571500" lvl="1" indent="0">
              <a:buNone/>
            </a:pPr>
            <a:r>
              <a:rPr lang="en-US" dirty="0" err="1">
                <a:solidFill>
                  <a:schemeClr val="accent4"/>
                </a:solidFill>
              </a:rPr>
              <a:t>experimental.addDuration</a:t>
            </a:r>
            <a:r>
              <a:rPr lang="en-US" dirty="0">
                <a:solidFill>
                  <a:schemeClr val="accent4"/>
                </a:solidFill>
              </a:rPr>
              <a:t>(</a:t>
            </a:r>
          </a:p>
          <a:p>
            <a:pPr marL="571500" lvl="1" indent="0">
              <a:buNone/>
            </a:pPr>
            <a:r>
              <a:rPr lang="en-US" dirty="0">
                <a:solidFill>
                  <a:schemeClr val="accent4"/>
                </a:solidFill>
              </a:rPr>
              <a:t>	d: </a:t>
            </a:r>
            <a:r>
              <a:rPr lang="en-US" dirty="0">
                <a:solidFill>
                  <a:schemeClr val="accent2"/>
                </a:solidFill>
              </a:rPr>
              <a:t>6d15h4m</a:t>
            </a:r>
            <a:r>
              <a:rPr lang="en-US" dirty="0">
                <a:solidFill>
                  <a:schemeClr val="accent4"/>
                </a:solidFill>
              </a:rPr>
              <a:t>, </a:t>
            </a:r>
          </a:p>
          <a:p>
            <a:pPr marL="571500" lvl="1" indent="0">
              <a:buNone/>
            </a:pPr>
            <a:r>
              <a:rPr lang="en-US" dirty="0">
                <a:solidFill>
                  <a:schemeClr val="accent4"/>
                </a:solidFill>
              </a:rPr>
              <a:t> 	to: </a:t>
            </a:r>
            <a:r>
              <a:rPr lang="it-IT" dirty="0">
                <a:solidFill>
                  <a:schemeClr val="accent2"/>
                </a:solidFill>
              </a:rPr>
              <a:t>1955-05-12T07:00:00.000000000-07:00</a:t>
            </a:r>
            <a:r>
              <a:rPr lang="en-US" dirty="0">
                <a:solidFill>
                  <a:schemeClr val="accent4"/>
                </a:solidFill>
              </a:rPr>
              <a:t>) </a:t>
            </a:r>
          </a:p>
          <a:p>
            <a:pPr marL="571500" lvl="1" indent="0">
              <a:buNone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// Returns </a:t>
            </a:r>
            <a:r>
              <a:rPr lang="it-IT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1955-11-12T22:04:00.000000000-07:00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B28D1D-CCCB-D644-8EF0-A131C4922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SF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C9BB1-05B7-C147-890F-1C80541A7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190C-9253-2649-A138-7DC61ACAC271}"/>
              </a:ext>
            </a:extLst>
          </p:cNvPr>
          <p:cNvSpPr txBox="1"/>
          <p:nvPr/>
        </p:nvSpPr>
        <p:spPr>
          <a:xfrm rot="18835537">
            <a:off x="8060117" y="4531101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experimental</a:t>
            </a:r>
          </a:p>
        </p:txBody>
      </p:sp>
    </p:spTree>
    <p:extLst>
      <p:ext uri="{BB962C8B-B14F-4D97-AF65-F5344CB8AC3E}">
        <p14:creationId xmlns:p14="http://schemas.microsoft.com/office/powerpoint/2010/main" val="371055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Enrichment</a:t>
            </a:r>
          </a:p>
        </p:txBody>
      </p:sp>
    </p:spTree>
    <p:extLst>
      <p:ext uri="{BB962C8B-B14F-4D97-AF65-F5344CB8AC3E}">
        <p14:creationId xmlns:p14="http://schemas.microsoft.com/office/powerpoint/2010/main" val="99625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CE256C-4125-934D-A8A2-A0DA4736E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E. Della Valle, M. Balduini, &amp; R. Tommasini - Influx Days - Virtual - SF 2020</a:t>
            </a:r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D1E58-998D-6046-B10B-9CEA52B3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Enrichment – the intuition</a:t>
            </a:r>
            <a:endParaRPr lang="en-GB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8D9199B4-EE12-6A4C-9EB8-7060B18082F5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ED593E-A4A0-5245-A248-180FDFF1D86C}"/>
              </a:ext>
            </a:extLst>
          </p:cNvPr>
          <p:cNvSpPr/>
          <p:nvPr/>
        </p:nvSpPr>
        <p:spPr>
          <a:xfrm>
            <a:off x="1660316" y="2159306"/>
            <a:ext cx="1677796" cy="847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C15ADA-CE1D-6E46-AB24-D9C1865F37BC}"/>
              </a:ext>
            </a:extLst>
          </p:cNvPr>
          <p:cNvSpPr/>
          <p:nvPr/>
        </p:nvSpPr>
        <p:spPr>
          <a:xfrm>
            <a:off x="5020249" y="2121924"/>
            <a:ext cx="1678006" cy="1101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35EECD-4E22-4D43-8AAE-21531A6DBD03}"/>
              </a:ext>
            </a:extLst>
          </p:cNvPr>
          <p:cNvSpPr/>
          <p:nvPr/>
        </p:nvSpPr>
        <p:spPr>
          <a:xfrm>
            <a:off x="1660316" y="2353281"/>
            <a:ext cx="1677796" cy="847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805F79-758E-6C40-8991-D4E09891D43E}"/>
              </a:ext>
            </a:extLst>
          </p:cNvPr>
          <p:cNvSpPr/>
          <p:nvPr/>
        </p:nvSpPr>
        <p:spPr>
          <a:xfrm>
            <a:off x="5020249" y="2327903"/>
            <a:ext cx="1678006" cy="1101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9A6404-69F6-824B-9A38-8ABB24BB34E8}"/>
              </a:ext>
            </a:extLst>
          </p:cNvPr>
          <p:cNvSpPr/>
          <p:nvPr/>
        </p:nvSpPr>
        <p:spPr>
          <a:xfrm rot="16200000">
            <a:off x="3834812" y="4249555"/>
            <a:ext cx="571335" cy="1176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750183-D00C-DE4A-A4E9-4E49FEC8520B}"/>
              </a:ext>
            </a:extLst>
          </p:cNvPr>
          <p:cNvSpPr/>
          <p:nvPr/>
        </p:nvSpPr>
        <p:spPr>
          <a:xfrm rot="16200000">
            <a:off x="4108283" y="4249554"/>
            <a:ext cx="571335" cy="1176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C07D46-2C8C-F441-9F2D-DD586A03ABE0}"/>
              </a:ext>
            </a:extLst>
          </p:cNvPr>
          <p:cNvSpPr/>
          <p:nvPr/>
        </p:nvSpPr>
        <p:spPr>
          <a:xfrm rot="16200000">
            <a:off x="4403788" y="4249553"/>
            <a:ext cx="571335" cy="1176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BBF559-E6D6-E540-8B10-EA4B14680F2F}"/>
              </a:ext>
            </a:extLst>
          </p:cNvPr>
          <p:cNvSpPr/>
          <p:nvPr/>
        </p:nvSpPr>
        <p:spPr>
          <a:xfrm rot="16200000">
            <a:off x="4063230" y="3760093"/>
            <a:ext cx="114502" cy="1176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6AEF2B-FCE5-414C-B406-1C24A182DE22}"/>
              </a:ext>
            </a:extLst>
          </p:cNvPr>
          <p:cNvSpPr/>
          <p:nvPr/>
        </p:nvSpPr>
        <p:spPr>
          <a:xfrm rot="16200000">
            <a:off x="4336701" y="3760092"/>
            <a:ext cx="114502" cy="117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476CAC-8E9D-9D4E-9414-E2F95035C6D0}"/>
              </a:ext>
            </a:extLst>
          </p:cNvPr>
          <p:cNvSpPr/>
          <p:nvPr/>
        </p:nvSpPr>
        <p:spPr>
          <a:xfrm rot="16200000">
            <a:off x="4632206" y="3760092"/>
            <a:ext cx="114502" cy="1176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27EAE1-0697-6249-B45D-7C74C8614813}"/>
              </a:ext>
            </a:extLst>
          </p:cNvPr>
          <p:cNvSpPr/>
          <p:nvPr/>
        </p:nvSpPr>
        <p:spPr>
          <a:xfrm>
            <a:off x="5020249" y="2515458"/>
            <a:ext cx="1678006" cy="1101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EC53D7-9B7E-7549-A1CB-0A3F2C6C60CF}"/>
              </a:ext>
            </a:extLst>
          </p:cNvPr>
          <p:cNvSpPr/>
          <p:nvPr/>
        </p:nvSpPr>
        <p:spPr>
          <a:xfrm>
            <a:off x="5020249" y="2684860"/>
            <a:ext cx="1678006" cy="1101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800EA8-EAC0-9848-84C1-BE1E6C1CC1AA}"/>
              </a:ext>
            </a:extLst>
          </p:cNvPr>
          <p:cNvSpPr/>
          <p:nvPr/>
        </p:nvSpPr>
        <p:spPr>
          <a:xfrm>
            <a:off x="5020249" y="2843536"/>
            <a:ext cx="1678006" cy="1101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83040A-F4EC-5442-939A-5FE5720F1088}"/>
              </a:ext>
            </a:extLst>
          </p:cNvPr>
          <p:cNvSpPr/>
          <p:nvPr/>
        </p:nvSpPr>
        <p:spPr>
          <a:xfrm>
            <a:off x="1660106" y="1977394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432648-8F99-2E47-AB7F-2A48EF176FDE}"/>
              </a:ext>
            </a:extLst>
          </p:cNvPr>
          <p:cNvSpPr/>
          <p:nvPr/>
        </p:nvSpPr>
        <p:spPr>
          <a:xfrm>
            <a:off x="5020249" y="1952522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B22843-5A1B-EC48-8F48-9121ACD29352}"/>
              </a:ext>
            </a:extLst>
          </p:cNvPr>
          <p:cNvSpPr/>
          <p:nvPr/>
        </p:nvSpPr>
        <p:spPr>
          <a:xfrm rot="16200000">
            <a:off x="3580447" y="4249554"/>
            <a:ext cx="571335" cy="1176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09639B-E3C6-924A-B782-6DCE7B31F5A1}"/>
              </a:ext>
            </a:extLst>
          </p:cNvPr>
          <p:cNvSpPr/>
          <p:nvPr/>
        </p:nvSpPr>
        <p:spPr>
          <a:xfrm rot="16200000">
            <a:off x="3808865" y="3760092"/>
            <a:ext cx="114502" cy="11763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BE19CB-B7C1-EF47-A8E1-E238869D3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16265" t="18807" r="11044" b="14374"/>
          <a:stretch/>
        </p:blipFill>
        <p:spPr>
          <a:xfrm>
            <a:off x="1520327" y="1194848"/>
            <a:ext cx="5629620" cy="35457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1859D-7DAD-FC45-8476-C5354B052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F4253-4218-A74C-A6C4-F726B817DD4C}"/>
              </a:ext>
            </a:extLst>
          </p:cNvPr>
          <p:cNvSpPr txBox="1"/>
          <p:nvPr/>
        </p:nvSpPr>
        <p:spPr>
          <a:xfrm>
            <a:off x="5083681" y="3851188"/>
            <a:ext cx="2906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Enterprise Resource Planning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6CBA5-AEAE-ED48-80C0-4646610EBA25}"/>
              </a:ext>
            </a:extLst>
          </p:cNvPr>
          <p:cNvSpPr txBox="1"/>
          <p:nvPr/>
        </p:nvSpPr>
        <p:spPr>
          <a:xfrm>
            <a:off x="95742" y="2057123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IoT Sensors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C765EA-96C9-A84A-BCEC-87BC10128E0C}"/>
              </a:ext>
            </a:extLst>
          </p:cNvPr>
          <p:cNvSpPr txBox="1"/>
          <p:nvPr/>
        </p:nvSpPr>
        <p:spPr>
          <a:xfrm>
            <a:off x="6965950" y="1920910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I4.0 apps</a:t>
            </a:r>
          </a:p>
        </p:txBody>
      </p:sp>
    </p:spTree>
    <p:extLst>
      <p:ext uri="{BB962C8B-B14F-4D97-AF65-F5344CB8AC3E}">
        <p14:creationId xmlns:p14="http://schemas.microsoft.com/office/powerpoint/2010/main" val="281932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5" grpId="0"/>
      <p:bldP spid="35" grpId="0"/>
    </p:bldLst>
  </p:timing>
</p:sld>
</file>

<file path=ppt/theme/theme1.xml><?xml version="1.0" encoding="utf-8"?>
<a:theme xmlns:a="http://schemas.openxmlformats.org/drawingml/2006/main" name="1_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6494</TotalTime>
  <Words>900</Words>
  <Application>Microsoft Macintosh PowerPoint</Application>
  <PresentationFormat>On-screen Show (16:9)</PresentationFormat>
  <Paragraphs>129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Merriweather Sans</vt:lpstr>
      <vt:lpstr>Helvetica Neue</vt:lpstr>
      <vt:lpstr>Arial</vt:lpstr>
      <vt:lpstr>Helvetica Neue Light</vt:lpstr>
      <vt:lpstr>1_InfluxDays Template</vt:lpstr>
      <vt:lpstr>Advanced usages  of Flux</vt:lpstr>
      <vt:lpstr>Manipulate timestamps</vt:lpstr>
      <vt:lpstr>PowerPoint Presentation</vt:lpstr>
      <vt:lpstr>Manipulate timestamps</vt:lpstr>
      <vt:lpstr>Convert timestamp format</vt:lpstr>
      <vt:lpstr>Calculate the duration between two timestamps</vt:lpstr>
      <vt:lpstr>Use timestamps and durations together</vt:lpstr>
      <vt:lpstr>Time Series Enrichment</vt:lpstr>
      <vt:lpstr>Time Series Enrichment – the intuition</vt:lpstr>
      <vt:lpstr>Use case for the Linear Pizza Oven</vt:lpstr>
      <vt:lpstr>Time Series Enrichment in Flux</vt:lpstr>
      <vt:lpstr>Let me explain it …</vt:lpstr>
      <vt:lpstr>Advanced  Time Series Analytics</vt:lpstr>
      <vt:lpstr>Holt-Winter’s method</vt:lpstr>
      <vt:lpstr>Forecasting with Holt-Winter’s method</vt:lpstr>
      <vt:lpstr>Holt-Winter’s in Flux</vt:lpstr>
      <vt:lpstr>Holt-Winter’s in Flux</vt:lpstr>
      <vt:lpstr>What (else) can I do with Flux?</vt:lpstr>
      <vt:lpstr>What (else) can I do with flux?</vt:lpstr>
      <vt:lpstr>Advanced usages of Flux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Marco Balduini</cp:lastModifiedBy>
  <cp:revision>215</cp:revision>
  <dcterms:modified xsi:type="dcterms:W3CDTF">2020-10-26T16:19:51Z</dcterms:modified>
</cp:coreProperties>
</file>